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4"/>
  </p:sldMasterIdLst>
  <p:notesMasterIdLst>
    <p:notesMasterId r:id="rId16"/>
  </p:notesMasterIdLst>
  <p:sldIdLst>
    <p:sldId id="256" r:id="rId5"/>
    <p:sldId id="312" r:id="rId6"/>
    <p:sldId id="313" r:id="rId7"/>
    <p:sldId id="314" r:id="rId8"/>
    <p:sldId id="315" r:id="rId9"/>
    <p:sldId id="316" r:id="rId10"/>
    <p:sldId id="259" r:id="rId11"/>
    <p:sldId id="260" r:id="rId12"/>
    <p:sldId id="317" r:id="rId13"/>
    <p:sldId id="318" r:id="rId14"/>
    <p:sldId id="267" r:id="rId15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7"/>
      <p:bold r:id="rId18"/>
      <p:italic r:id="rId19"/>
      <p:boldItalic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3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D22638-7D51-4FD5-B4F7-0B690E5060D5}" v="45" dt="2022-06-28T06:36:20.225"/>
  </p1510:revLst>
</p1510:revInfo>
</file>

<file path=ppt/tableStyles.xml><?xml version="1.0" encoding="utf-8"?>
<a:tblStyleLst xmlns:a="http://schemas.openxmlformats.org/drawingml/2006/main" def="{09BF7BF7-CF85-4FBB-87A1-D546800979CC}">
  <a:tblStyle styleId="{09BF7BF7-CF85-4FBB-87A1-D546800979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734FA77-1638-435D-BE13-CE247D50715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643652-7EB0-4C1C-A912-6A844D96E8D4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09742F-9EF5-4002-BD10-4D3AE08A38F7}">
      <dgm:prSet phldrT="[Text]"/>
      <dgm:spPr/>
      <dgm:t>
        <a:bodyPr/>
        <a:lstStyle/>
        <a:p>
          <a:r>
            <a:rPr lang="en-US" dirty="0"/>
            <a:t>Using </a:t>
          </a:r>
          <a:r>
            <a:rPr lang="en-US" i="1" dirty="0"/>
            <a:t>Pygame Library</a:t>
          </a:r>
        </a:p>
      </dgm:t>
    </dgm:pt>
    <dgm:pt modelId="{15CD8A67-1056-4675-AB8A-A962518DCCB8}" type="parTrans" cxnId="{BF3484B2-FEF9-4219-8874-88DC014C832F}">
      <dgm:prSet/>
      <dgm:spPr/>
      <dgm:t>
        <a:bodyPr/>
        <a:lstStyle/>
        <a:p>
          <a:endParaRPr lang="en-US"/>
        </a:p>
      </dgm:t>
    </dgm:pt>
    <dgm:pt modelId="{F7A88547-CF35-4429-A3F8-021671E1B881}" type="sibTrans" cxnId="{BF3484B2-FEF9-4219-8874-88DC014C832F}">
      <dgm:prSet/>
      <dgm:spPr/>
      <dgm:t>
        <a:bodyPr/>
        <a:lstStyle/>
        <a:p>
          <a:endParaRPr lang="en-US"/>
        </a:p>
      </dgm:t>
    </dgm:pt>
    <dgm:pt modelId="{5D9A2A48-5B5A-4566-9B12-5A427C9A29E0}">
      <dgm:prSet phldrT="[Text]"/>
      <dgm:spPr/>
      <dgm:t>
        <a:bodyPr/>
        <a:lstStyle/>
        <a:p>
          <a:r>
            <a:rPr lang="en-US" dirty="0"/>
            <a:t>Screen fill, blit, flip methods useful for game development</a:t>
          </a:r>
        </a:p>
      </dgm:t>
    </dgm:pt>
    <dgm:pt modelId="{1BB32F5C-7EE8-42ED-967D-2494B866FA9B}" type="parTrans" cxnId="{3AE4F6C8-1AFA-4409-8D98-160D1C19F1B0}">
      <dgm:prSet/>
      <dgm:spPr/>
      <dgm:t>
        <a:bodyPr/>
        <a:lstStyle/>
        <a:p>
          <a:endParaRPr lang="en-US"/>
        </a:p>
      </dgm:t>
    </dgm:pt>
    <dgm:pt modelId="{E5F6EBFE-E0E8-4DBB-AE28-7784F0BD01DC}" type="sibTrans" cxnId="{3AE4F6C8-1AFA-4409-8D98-160D1C19F1B0}">
      <dgm:prSet/>
      <dgm:spPr/>
      <dgm:t>
        <a:bodyPr/>
        <a:lstStyle/>
        <a:p>
          <a:endParaRPr lang="en-US"/>
        </a:p>
      </dgm:t>
    </dgm:pt>
    <dgm:pt modelId="{97432E22-83FA-44D0-A0F1-C4C28BCE40EB}">
      <dgm:prSet phldrT="[Text]"/>
      <dgm:spPr/>
      <dgm:t>
        <a:bodyPr/>
        <a:lstStyle/>
        <a:p>
          <a:r>
            <a:rPr lang="en-US" dirty="0"/>
            <a:t>Modules for Game Elements</a:t>
          </a:r>
        </a:p>
      </dgm:t>
    </dgm:pt>
    <dgm:pt modelId="{8F5F8C54-9D2E-4EBD-9D18-90EA408FF53D}" type="parTrans" cxnId="{C8FAC31E-22C2-4ADC-AA0F-E8DEDAC94AD8}">
      <dgm:prSet/>
      <dgm:spPr/>
      <dgm:t>
        <a:bodyPr/>
        <a:lstStyle/>
        <a:p>
          <a:endParaRPr lang="en-US"/>
        </a:p>
      </dgm:t>
    </dgm:pt>
    <dgm:pt modelId="{FF4331A3-CE94-4D3D-8FA7-5D88568BE37B}" type="sibTrans" cxnId="{C8FAC31E-22C2-4ADC-AA0F-E8DEDAC94AD8}">
      <dgm:prSet/>
      <dgm:spPr/>
      <dgm:t>
        <a:bodyPr/>
        <a:lstStyle/>
        <a:p>
          <a:endParaRPr lang="en-US"/>
        </a:p>
      </dgm:t>
    </dgm:pt>
    <dgm:pt modelId="{FAB4D3F2-0545-4011-84AC-09B2FD148E1D}">
      <dgm:prSet phldrT="[Text]"/>
      <dgm:spPr/>
      <dgm:t>
        <a:bodyPr/>
        <a:lstStyle/>
        <a:p>
          <a:r>
            <a:rPr lang="en-US" dirty="0"/>
            <a:t>Different classes to describe game elements like Bricks, Paddle, Ball, Health Bar.</a:t>
          </a:r>
        </a:p>
      </dgm:t>
    </dgm:pt>
    <dgm:pt modelId="{3CACE879-A3F2-40F6-8980-1AC2B5CE1AF8}" type="parTrans" cxnId="{AB930CED-3944-4843-89B3-40629513F00E}">
      <dgm:prSet/>
      <dgm:spPr/>
      <dgm:t>
        <a:bodyPr/>
        <a:lstStyle/>
        <a:p>
          <a:endParaRPr lang="en-US"/>
        </a:p>
      </dgm:t>
    </dgm:pt>
    <dgm:pt modelId="{8284980A-195B-4B3A-A99B-B6C489537F3F}" type="sibTrans" cxnId="{AB930CED-3944-4843-89B3-40629513F00E}">
      <dgm:prSet/>
      <dgm:spPr/>
      <dgm:t>
        <a:bodyPr/>
        <a:lstStyle/>
        <a:p>
          <a:endParaRPr lang="en-US"/>
        </a:p>
      </dgm:t>
    </dgm:pt>
    <dgm:pt modelId="{DC662534-EAE7-4CBF-92D8-102833D67E40}">
      <dgm:prSet phldrT="[Text]"/>
      <dgm:spPr/>
      <dgm:t>
        <a:bodyPr/>
        <a:lstStyle/>
        <a:p>
          <a:r>
            <a:rPr lang="en-US" dirty="0"/>
            <a:t>Inheriting pygame.sprite Base Class</a:t>
          </a:r>
        </a:p>
      </dgm:t>
    </dgm:pt>
    <dgm:pt modelId="{54901F69-8DAD-47F9-AB59-55BF4C661B31}" type="parTrans" cxnId="{D7E1D374-D83A-4769-BCB6-998530694D74}">
      <dgm:prSet/>
      <dgm:spPr/>
      <dgm:t>
        <a:bodyPr/>
        <a:lstStyle/>
        <a:p>
          <a:endParaRPr lang="en-US"/>
        </a:p>
      </dgm:t>
    </dgm:pt>
    <dgm:pt modelId="{BC295FB8-E47E-40F8-A7CE-BC75C29F88CB}" type="sibTrans" cxnId="{D7E1D374-D83A-4769-BCB6-998530694D74}">
      <dgm:prSet/>
      <dgm:spPr/>
      <dgm:t>
        <a:bodyPr/>
        <a:lstStyle/>
        <a:p>
          <a:endParaRPr lang="en-US"/>
        </a:p>
      </dgm:t>
    </dgm:pt>
    <dgm:pt modelId="{9C427BA4-677E-476A-A25E-00E7EC422481}">
      <dgm:prSet phldrT="[Text]"/>
      <dgm:spPr/>
      <dgm:t>
        <a:bodyPr/>
        <a:lstStyle/>
        <a:p>
          <a:r>
            <a:rPr lang="en-US" dirty="0"/>
            <a:t>Useful for grouping similar objects like rows of bricks.</a:t>
          </a:r>
        </a:p>
      </dgm:t>
    </dgm:pt>
    <dgm:pt modelId="{983D7693-74C7-4964-8454-9D83BFE25A78}" type="parTrans" cxnId="{EAA8585D-129C-4723-AF84-93283121AFFD}">
      <dgm:prSet/>
      <dgm:spPr/>
      <dgm:t>
        <a:bodyPr/>
        <a:lstStyle/>
        <a:p>
          <a:endParaRPr lang="en-US"/>
        </a:p>
      </dgm:t>
    </dgm:pt>
    <dgm:pt modelId="{D3A20622-317B-4DE7-91B7-534CB900BB33}" type="sibTrans" cxnId="{EAA8585D-129C-4723-AF84-93283121AFFD}">
      <dgm:prSet/>
      <dgm:spPr/>
      <dgm:t>
        <a:bodyPr/>
        <a:lstStyle/>
        <a:p>
          <a:endParaRPr lang="en-US"/>
        </a:p>
      </dgm:t>
    </dgm:pt>
    <dgm:pt modelId="{033525A7-63F4-453D-ACEE-5EF5367265FC}">
      <dgm:prSet/>
      <dgm:spPr/>
      <dgm:t>
        <a:bodyPr/>
        <a:lstStyle/>
        <a:p>
          <a:r>
            <a:rPr lang="en-US" dirty="0"/>
            <a:t>Helper Modules, containing logics like </a:t>
          </a:r>
        </a:p>
      </dgm:t>
    </dgm:pt>
    <dgm:pt modelId="{981339A1-EDE6-474C-A0FA-F2A64092BC3D}" type="parTrans" cxnId="{67BB8BFC-1C88-4496-A09F-BB6EFE4BCC4F}">
      <dgm:prSet/>
      <dgm:spPr/>
      <dgm:t>
        <a:bodyPr/>
        <a:lstStyle/>
        <a:p>
          <a:endParaRPr lang="en-US"/>
        </a:p>
      </dgm:t>
    </dgm:pt>
    <dgm:pt modelId="{901B7DA4-13B8-4458-B4D8-68497C969417}" type="sibTrans" cxnId="{67BB8BFC-1C88-4496-A09F-BB6EFE4BCC4F}">
      <dgm:prSet/>
      <dgm:spPr/>
      <dgm:t>
        <a:bodyPr/>
        <a:lstStyle/>
        <a:p>
          <a:endParaRPr lang="en-US"/>
        </a:p>
      </dgm:t>
    </dgm:pt>
    <dgm:pt modelId="{82376CAD-85FC-4AF8-9EE9-983828FEE0C9}">
      <dgm:prSet/>
      <dgm:spPr/>
      <dgm:t>
        <a:bodyPr/>
        <a:lstStyle/>
        <a:p>
          <a:r>
            <a:rPr lang="en-US" dirty="0"/>
            <a:t>Reflections Of Ball, Health Bar Control, Brick Rows Management</a:t>
          </a:r>
        </a:p>
      </dgm:t>
    </dgm:pt>
    <dgm:pt modelId="{5DD7B94B-3666-4AC7-9B8E-A3D765B3D63F}" type="parTrans" cxnId="{75F96330-DD1E-472D-A4BA-0742A7323225}">
      <dgm:prSet/>
      <dgm:spPr/>
      <dgm:t>
        <a:bodyPr/>
        <a:lstStyle/>
        <a:p>
          <a:endParaRPr lang="en-US"/>
        </a:p>
      </dgm:t>
    </dgm:pt>
    <dgm:pt modelId="{845BF1C4-6003-453A-98BB-8568CC286416}" type="sibTrans" cxnId="{75F96330-DD1E-472D-A4BA-0742A7323225}">
      <dgm:prSet/>
      <dgm:spPr/>
      <dgm:t>
        <a:bodyPr/>
        <a:lstStyle/>
        <a:p>
          <a:endParaRPr lang="en-US"/>
        </a:p>
      </dgm:t>
    </dgm:pt>
    <dgm:pt modelId="{E31A6664-1FA2-45CA-8B45-BC07EEECDB8F}" type="pres">
      <dgm:prSet presAssocID="{EA643652-7EB0-4C1C-A912-6A844D96E8D4}" presName="outerComposite" presStyleCnt="0">
        <dgm:presLayoutVars>
          <dgm:chMax val="5"/>
          <dgm:dir/>
          <dgm:resizeHandles val="exact"/>
        </dgm:presLayoutVars>
      </dgm:prSet>
      <dgm:spPr/>
    </dgm:pt>
    <dgm:pt modelId="{F11B1FC2-BE73-441D-AE2B-087568D5D604}" type="pres">
      <dgm:prSet presAssocID="{EA643652-7EB0-4C1C-A912-6A844D96E8D4}" presName="dummyMaxCanvas" presStyleCnt="0">
        <dgm:presLayoutVars/>
      </dgm:prSet>
      <dgm:spPr/>
    </dgm:pt>
    <dgm:pt modelId="{21351231-3F2D-4F94-91E7-93B3F0679EFB}" type="pres">
      <dgm:prSet presAssocID="{EA643652-7EB0-4C1C-A912-6A844D96E8D4}" presName="FourNodes_1" presStyleLbl="node1" presStyleIdx="0" presStyleCnt="4">
        <dgm:presLayoutVars>
          <dgm:bulletEnabled val="1"/>
        </dgm:presLayoutVars>
      </dgm:prSet>
      <dgm:spPr/>
    </dgm:pt>
    <dgm:pt modelId="{5194B56D-389D-47B6-9226-1B30065B8075}" type="pres">
      <dgm:prSet presAssocID="{EA643652-7EB0-4C1C-A912-6A844D96E8D4}" presName="FourNodes_2" presStyleLbl="node1" presStyleIdx="1" presStyleCnt="4">
        <dgm:presLayoutVars>
          <dgm:bulletEnabled val="1"/>
        </dgm:presLayoutVars>
      </dgm:prSet>
      <dgm:spPr/>
    </dgm:pt>
    <dgm:pt modelId="{50523E49-F49E-460F-B851-04FE88485D53}" type="pres">
      <dgm:prSet presAssocID="{EA643652-7EB0-4C1C-A912-6A844D96E8D4}" presName="FourNodes_3" presStyleLbl="node1" presStyleIdx="2" presStyleCnt="4">
        <dgm:presLayoutVars>
          <dgm:bulletEnabled val="1"/>
        </dgm:presLayoutVars>
      </dgm:prSet>
      <dgm:spPr/>
    </dgm:pt>
    <dgm:pt modelId="{0F53C240-958C-4F67-92F9-22DDABB3C046}" type="pres">
      <dgm:prSet presAssocID="{EA643652-7EB0-4C1C-A912-6A844D96E8D4}" presName="FourNodes_4" presStyleLbl="node1" presStyleIdx="3" presStyleCnt="4">
        <dgm:presLayoutVars>
          <dgm:bulletEnabled val="1"/>
        </dgm:presLayoutVars>
      </dgm:prSet>
      <dgm:spPr/>
    </dgm:pt>
    <dgm:pt modelId="{5BA35544-C65C-4FEB-9298-838E6DA668EB}" type="pres">
      <dgm:prSet presAssocID="{EA643652-7EB0-4C1C-A912-6A844D96E8D4}" presName="FourConn_1-2" presStyleLbl="fgAccFollowNode1" presStyleIdx="0" presStyleCnt="3">
        <dgm:presLayoutVars>
          <dgm:bulletEnabled val="1"/>
        </dgm:presLayoutVars>
      </dgm:prSet>
      <dgm:spPr/>
    </dgm:pt>
    <dgm:pt modelId="{C47D5745-D41A-4E45-9326-C40A4E66213D}" type="pres">
      <dgm:prSet presAssocID="{EA643652-7EB0-4C1C-A912-6A844D96E8D4}" presName="FourConn_2-3" presStyleLbl="fgAccFollowNode1" presStyleIdx="1" presStyleCnt="3">
        <dgm:presLayoutVars>
          <dgm:bulletEnabled val="1"/>
        </dgm:presLayoutVars>
      </dgm:prSet>
      <dgm:spPr/>
    </dgm:pt>
    <dgm:pt modelId="{E5D6767F-3A7B-463C-92B8-FD86F184FE08}" type="pres">
      <dgm:prSet presAssocID="{EA643652-7EB0-4C1C-A912-6A844D96E8D4}" presName="FourConn_3-4" presStyleLbl="fgAccFollowNode1" presStyleIdx="2" presStyleCnt="3">
        <dgm:presLayoutVars>
          <dgm:bulletEnabled val="1"/>
        </dgm:presLayoutVars>
      </dgm:prSet>
      <dgm:spPr/>
    </dgm:pt>
    <dgm:pt modelId="{7247E1CB-CE3B-453E-8F9B-E136E3E587AA}" type="pres">
      <dgm:prSet presAssocID="{EA643652-7EB0-4C1C-A912-6A844D96E8D4}" presName="FourNodes_1_text" presStyleLbl="node1" presStyleIdx="3" presStyleCnt="4">
        <dgm:presLayoutVars>
          <dgm:bulletEnabled val="1"/>
        </dgm:presLayoutVars>
      </dgm:prSet>
      <dgm:spPr/>
    </dgm:pt>
    <dgm:pt modelId="{D5A9828C-D1A3-4562-9E48-0890B0399581}" type="pres">
      <dgm:prSet presAssocID="{EA643652-7EB0-4C1C-A912-6A844D96E8D4}" presName="FourNodes_2_text" presStyleLbl="node1" presStyleIdx="3" presStyleCnt="4">
        <dgm:presLayoutVars>
          <dgm:bulletEnabled val="1"/>
        </dgm:presLayoutVars>
      </dgm:prSet>
      <dgm:spPr/>
    </dgm:pt>
    <dgm:pt modelId="{DF9B241F-23F0-4251-A90A-B76FAB73074A}" type="pres">
      <dgm:prSet presAssocID="{EA643652-7EB0-4C1C-A912-6A844D96E8D4}" presName="FourNodes_3_text" presStyleLbl="node1" presStyleIdx="3" presStyleCnt="4">
        <dgm:presLayoutVars>
          <dgm:bulletEnabled val="1"/>
        </dgm:presLayoutVars>
      </dgm:prSet>
      <dgm:spPr/>
    </dgm:pt>
    <dgm:pt modelId="{56A3805F-610B-4508-B685-F0EE98ECCFBD}" type="pres">
      <dgm:prSet presAssocID="{EA643652-7EB0-4C1C-A912-6A844D96E8D4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C401101-F58E-4EF4-B747-BDC28CF9FEED}" type="presOf" srcId="{033525A7-63F4-453D-ACEE-5EF5367265FC}" destId="{0F53C240-958C-4F67-92F9-22DDABB3C046}" srcOrd="0" destOrd="0" presId="urn:microsoft.com/office/officeart/2005/8/layout/vProcess5"/>
    <dgm:cxn modelId="{CE7C6815-9B39-444E-A230-7C2D0B5EA820}" type="presOf" srcId="{FAB4D3F2-0545-4011-84AC-09B2FD148E1D}" destId="{5194B56D-389D-47B6-9226-1B30065B8075}" srcOrd="0" destOrd="1" presId="urn:microsoft.com/office/officeart/2005/8/layout/vProcess5"/>
    <dgm:cxn modelId="{C8FAC31E-22C2-4ADC-AA0F-E8DEDAC94AD8}" srcId="{EA643652-7EB0-4C1C-A912-6A844D96E8D4}" destId="{97432E22-83FA-44D0-A0F1-C4C28BCE40EB}" srcOrd="1" destOrd="0" parTransId="{8F5F8C54-9D2E-4EBD-9D18-90EA408FF53D}" sibTransId="{FF4331A3-CE94-4D3D-8FA7-5D88568BE37B}"/>
    <dgm:cxn modelId="{09841120-92CC-4207-9E13-BC4A6CEAAAE1}" type="presOf" srcId="{82376CAD-85FC-4AF8-9EE9-983828FEE0C9}" destId="{56A3805F-610B-4508-B685-F0EE98ECCFBD}" srcOrd="1" destOrd="1" presId="urn:microsoft.com/office/officeart/2005/8/layout/vProcess5"/>
    <dgm:cxn modelId="{45E28822-D16B-48AA-8E5C-3C4D33521105}" type="presOf" srcId="{FAB4D3F2-0545-4011-84AC-09B2FD148E1D}" destId="{D5A9828C-D1A3-4562-9E48-0890B0399581}" srcOrd="1" destOrd="1" presId="urn:microsoft.com/office/officeart/2005/8/layout/vProcess5"/>
    <dgm:cxn modelId="{D5353223-702C-41C9-92B9-3DA83515E0DA}" type="presOf" srcId="{9C427BA4-677E-476A-A25E-00E7EC422481}" destId="{DF9B241F-23F0-4251-A90A-B76FAB73074A}" srcOrd="1" destOrd="1" presId="urn:microsoft.com/office/officeart/2005/8/layout/vProcess5"/>
    <dgm:cxn modelId="{83EC282A-0E71-48BF-BC5B-A607F048BA6A}" type="presOf" srcId="{DC662534-EAE7-4CBF-92D8-102833D67E40}" destId="{50523E49-F49E-460F-B851-04FE88485D53}" srcOrd="0" destOrd="0" presId="urn:microsoft.com/office/officeart/2005/8/layout/vProcess5"/>
    <dgm:cxn modelId="{2497EB2A-2EDF-4F0F-9EF3-E277802045C7}" type="presOf" srcId="{BC295FB8-E47E-40F8-A7CE-BC75C29F88CB}" destId="{E5D6767F-3A7B-463C-92B8-FD86F184FE08}" srcOrd="0" destOrd="0" presId="urn:microsoft.com/office/officeart/2005/8/layout/vProcess5"/>
    <dgm:cxn modelId="{75F96330-DD1E-472D-A4BA-0742A7323225}" srcId="{033525A7-63F4-453D-ACEE-5EF5367265FC}" destId="{82376CAD-85FC-4AF8-9EE9-983828FEE0C9}" srcOrd="0" destOrd="0" parTransId="{5DD7B94B-3666-4AC7-9B8E-A3D765B3D63F}" sibTransId="{845BF1C4-6003-453A-98BB-8568CC286416}"/>
    <dgm:cxn modelId="{49655E5D-180D-4411-9506-8CB008B469D5}" type="presOf" srcId="{DC662534-EAE7-4CBF-92D8-102833D67E40}" destId="{DF9B241F-23F0-4251-A90A-B76FAB73074A}" srcOrd="1" destOrd="0" presId="urn:microsoft.com/office/officeart/2005/8/layout/vProcess5"/>
    <dgm:cxn modelId="{EAA8585D-129C-4723-AF84-93283121AFFD}" srcId="{DC662534-EAE7-4CBF-92D8-102833D67E40}" destId="{9C427BA4-677E-476A-A25E-00E7EC422481}" srcOrd="0" destOrd="0" parTransId="{983D7693-74C7-4964-8454-9D83BFE25A78}" sibTransId="{D3A20622-317B-4DE7-91B7-534CB900BB33}"/>
    <dgm:cxn modelId="{42E33661-71FD-4AAB-BA98-FA1354C1BFE4}" type="presOf" srcId="{FF4331A3-CE94-4D3D-8FA7-5D88568BE37B}" destId="{C47D5745-D41A-4E45-9326-C40A4E66213D}" srcOrd="0" destOrd="0" presId="urn:microsoft.com/office/officeart/2005/8/layout/vProcess5"/>
    <dgm:cxn modelId="{A99F566C-F4BB-4DA7-9771-7AA1CBB14C37}" type="presOf" srcId="{9C427BA4-677E-476A-A25E-00E7EC422481}" destId="{50523E49-F49E-460F-B851-04FE88485D53}" srcOrd="0" destOrd="1" presId="urn:microsoft.com/office/officeart/2005/8/layout/vProcess5"/>
    <dgm:cxn modelId="{D7E1D374-D83A-4769-BCB6-998530694D74}" srcId="{EA643652-7EB0-4C1C-A912-6A844D96E8D4}" destId="{DC662534-EAE7-4CBF-92D8-102833D67E40}" srcOrd="2" destOrd="0" parTransId="{54901F69-8DAD-47F9-AB59-55BF4C661B31}" sibTransId="{BC295FB8-E47E-40F8-A7CE-BC75C29F88CB}"/>
    <dgm:cxn modelId="{EE154C77-1230-4355-94E4-FF63EA545577}" type="presOf" srcId="{97432E22-83FA-44D0-A0F1-C4C28BCE40EB}" destId="{5194B56D-389D-47B6-9226-1B30065B8075}" srcOrd="0" destOrd="0" presId="urn:microsoft.com/office/officeart/2005/8/layout/vProcess5"/>
    <dgm:cxn modelId="{00CBD094-39AC-4128-A87F-321C5F326487}" type="presOf" srcId="{5D9A2A48-5B5A-4566-9B12-5A427C9A29E0}" destId="{7247E1CB-CE3B-453E-8F9B-E136E3E587AA}" srcOrd="1" destOrd="1" presId="urn:microsoft.com/office/officeart/2005/8/layout/vProcess5"/>
    <dgm:cxn modelId="{242ADD9C-9E28-4340-A7F0-BCBBB0C7A581}" type="presOf" srcId="{97432E22-83FA-44D0-A0F1-C4C28BCE40EB}" destId="{D5A9828C-D1A3-4562-9E48-0890B0399581}" srcOrd="1" destOrd="0" presId="urn:microsoft.com/office/officeart/2005/8/layout/vProcess5"/>
    <dgm:cxn modelId="{0B9D57A7-8E21-42BA-82D9-0C2912924A30}" type="presOf" srcId="{FA09742F-9EF5-4002-BD10-4D3AE08A38F7}" destId="{21351231-3F2D-4F94-91E7-93B3F0679EFB}" srcOrd="0" destOrd="0" presId="urn:microsoft.com/office/officeart/2005/8/layout/vProcess5"/>
    <dgm:cxn modelId="{BF3484B2-FEF9-4219-8874-88DC014C832F}" srcId="{EA643652-7EB0-4C1C-A912-6A844D96E8D4}" destId="{FA09742F-9EF5-4002-BD10-4D3AE08A38F7}" srcOrd="0" destOrd="0" parTransId="{15CD8A67-1056-4675-AB8A-A962518DCCB8}" sibTransId="{F7A88547-CF35-4429-A3F8-021671E1B881}"/>
    <dgm:cxn modelId="{7AAC7DB9-F096-4736-8C35-627E1FABC6CA}" type="presOf" srcId="{EA643652-7EB0-4C1C-A912-6A844D96E8D4}" destId="{E31A6664-1FA2-45CA-8B45-BC07EEECDB8F}" srcOrd="0" destOrd="0" presId="urn:microsoft.com/office/officeart/2005/8/layout/vProcess5"/>
    <dgm:cxn modelId="{936900C4-2026-474E-A664-B7D5684DE856}" type="presOf" srcId="{82376CAD-85FC-4AF8-9EE9-983828FEE0C9}" destId="{0F53C240-958C-4F67-92F9-22DDABB3C046}" srcOrd="0" destOrd="1" presId="urn:microsoft.com/office/officeart/2005/8/layout/vProcess5"/>
    <dgm:cxn modelId="{3AE4F6C8-1AFA-4409-8D98-160D1C19F1B0}" srcId="{FA09742F-9EF5-4002-BD10-4D3AE08A38F7}" destId="{5D9A2A48-5B5A-4566-9B12-5A427C9A29E0}" srcOrd="0" destOrd="0" parTransId="{1BB32F5C-7EE8-42ED-967D-2494B866FA9B}" sibTransId="{E5F6EBFE-E0E8-4DBB-AE28-7784F0BD01DC}"/>
    <dgm:cxn modelId="{CAFBFFCE-D95D-4269-95D8-EA042EF916CE}" type="presOf" srcId="{5D9A2A48-5B5A-4566-9B12-5A427C9A29E0}" destId="{21351231-3F2D-4F94-91E7-93B3F0679EFB}" srcOrd="0" destOrd="1" presId="urn:microsoft.com/office/officeart/2005/8/layout/vProcess5"/>
    <dgm:cxn modelId="{3B5980D3-9CBF-4188-AA58-74CAA6F3CF8E}" type="presOf" srcId="{FA09742F-9EF5-4002-BD10-4D3AE08A38F7}" destId="{7247E1CB-CE3B-453E-8F9B-E136E3E587AA}" srcOrd="1" destOrd="0" presId="urn:microsoft.com/office/officeart/2005/8/layout/vProcess5"/>
    <dgm:cxn modelId="{98514AEC-9F52-4141-98AD-6142F57E1627}" type="presOf" srcId="{F7A88547-CF35-4429-A3F8-021671E1B881}" destId="{5BA35544-C65C-4FEB-9298-838E6DA668EB}" srcOrd="0" destOrd="0" presId="urn:microsoft.com/office/officeart/2005/8/layout/vProcess5"/>
    <dgm:cxn modelId="{AB930CED-3944-4843-89B3-40629513F00E}" srcId="{97432E22-83FA-44D0-A0F1-C4C28BCE40EB}" destId="{FAB4D3F2-0545-4011-84AC-09B2FD148E1D}" srcOrd="0" destOrd="0" parTransId="{3CACE879-A3F2-40F6-8980-1AC2B5CE1AF8}" sibTransId="{8284980A-195B-4B3A-A99B-B6C489537F3F}"/>
    <dgm:cxn modelId="{859DBEEE-BFF9-4E5C-A154-8E3BA12FA757}" type="presOf" srcId="{033525A7-63F4-453D-ACEE-5EF5367265FC}" destId="{56A3805F-610B-4508-B685-F0EE98ECCFBD}" srcOrd="1" destOrd="0" presId="urn:microsoft.com/office/officeart/2005/8/layout/vProcess5"/>
    <dgm:cxn modelId="{67BB8BFC-1C88-4496-A09F-BB6EFE4BCC4F}" srcId="{EA643652-7EB0-4C1C-A912-6A844D96E8D4}" destId="{033525A7-63F4-453D-ACEE-5EF5367265FC}" srcOrd="3" destOrd="0" parTransId="{981339A1-EDE6-474C-A0FA-F2A64092BC3D}" sibTransId="{901B7DA4-13B8-4458-B4D8-68497C969417}"/>
    <dgm:cxn modelId="{C06865D7-5D32-4619-9D1E-B1B62F65E70E}" type="presParOf" srcId="{E31A6664-1FA2-45CA-8B45-BC07EEECDB8F}" destId="{F11B1FC2-BE73-441D-AE2B-087568D5D604}" srcOrd="0" destOrd="0" presId="urn:microsoft.com/office/officeart/2005/8/layout/vProcess5"/>
    <dgm:cxn modelId="{B0A36729-B416-4571-A69B-F8562C86AF4A}" type="presParOf" srcId="{E31A6664-1FA2-45CA-8B45-BC07EEECDB8F}" destId="{21351231-3F2D-4F94-91E7-93B3F0679EFB}" srcOrd="1" destOrd="0" presId="urn:microsoft.com/office/officeart/2005/8/layout/vProcess5"/>
    <dgm:cxn modelId="{29632F33-18BF-4474-ACE0-4C57A7AB9625}" type="presParOf" srcId="{E31A6664-1FA2-45CA-8B45-BC07EEECDB8F}" destId="{5194B56D-389D-47B6-9226-1B30065B8075}" srcOrd="2" destOrd="0" presId="urn:microsoft.com/office/officeart/2005/8/layout/vProcess5"/>
    <dgm:cxn modelId="{F75D145A-0D5F-4A96-B353-188338F04612}" type="presParOf" srcId="{E31A6664-1FA2-45CA-8B45-BC07EEECDB8F}" destId="{50523E49-F49E-460F-B851-04FE88485D53}" srcOrd="3" destOrd="0" presId="urn:microsoft.com/office/officeart/2005/8/layout/vProcess5"/>
    <dgm:cxn modelId="{91EF49F1-E925-4AEB-8B5F-64FE04D02E7F}" type="presParOf" srcId="{E31A6664-1FA2-45CA-8B45-BC07EEECDB8F}" destId="{0F53C240-958C-4F67-92F9-22DDABB3C046}" srcOrd="4" destOrd="0" presId="urn:microsoft.com/office/officeart/2005/8/layout/vProcess5"/>
    <dgm:cxn modelId="{6845E93B-33BE-4683-924A-0EB0470E4879}" type="presParOf" srcId="{E31A6664-1FA2-45CA-8B45-BC07EEECDB8F}" destId="{5BA35544-C65C-4FEB-9298-838E6DA668EB}" srcOrd="5" destOrd="0" presId="urn:microsoft.com/office/officeart/2005/8/layout/vProcess5"/>
    <dgm:cxn modelId="{E5CB1E6F-E9D1-4460-B7B4-59088F0163C8}" type="presParOf" srcId="{E31A6664-1FA2-45CA-8B45-BC07EEECDB8F}" destId="{C47D5745-D41A-4E45-9326-C40A4E66213D}" srcOrd="6" destOrd="0" presId="urn:microsoft.com/office/officeart/2005/8/layout/vProcess5"/>
    <dgm:cxn modelId="{CA2DB266-333A-4125-A359-4970460C474B}" type="presParOf" srcId="{E31A6664-1FA2-45CA-8B45-BC07EEECDB8F}" destId="{E5D6767F-3A7B-463C-92B8-FD86F184FE08}" srcOrd="7" destOrd="0" presId="urn:microsoft.com/office/officeart/2005/8/layout/vProcess5"/>
    <dgm:cxn modelId="{E1F267DB-F709-4327-BBB4-D45CB7322BD3}" type="presParOf" srcId="{E31A6664-1FA2-45CA-8B45-BC07EEECDB8F}" destId="{7247E1CB-CE3B-453E-8F9B-E136E3E587AA}" srcOrd="8" destOrd="0" presId="urn:microsoft.com/office/officeart/2005/8/layout/vProcess5"/>
    <dgm:cxn modelId="{F21CFF71-F375-4947-BD80-45A6D7824AD1}" type="presParOf" srcId="{E31A6664-1FA2-45CA-8B45-BC07EEECDB8F}" destId="{D5A9828C-D1A3-4562-9E48-0890B0399581}" srcOrd="9" destOrd="0" presId="urn:microsoft.com/office/officeart/2005/8/layout/vProcess5"/>
    <dgm:cxn modelId="{6B0FB826-1CB1-44AC-9A56-300B31855365}" type="presParOf" srcId="{E31A6664-1FA2-45CA-8B45-BC07EEECDB8F}" destId="{DF9B241F-23F0-4251-A90A-B76FAB73074A}" srcOrd="10" destOrd="0" presId="urn:microsoft.com/office/officeart/2005/8/layout/vProcess5"/>
    <dgm:cxn modelId="{7FD7655E-1DFB-4994-B99D-347DF71EB9BD}" type="presParOf" srcId="{E31A6664-1FA2-45CA-8B45-BC07EEECDB8F}" destId="{56A3805F-610B-4508-B685-F0EE98ECCFB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51231-3F2D-4F94-91E7-93B3F0679EFB}">
      <dsp:nvSpPr>
        <dsp:cNvPr id="0" name=""/>
        <dsp:cNvSpPr/>
      </dsp:nvSpPr>
      <dsp:spPr>
        <a:xfrm>
          <a:off x="0" y="0"/>
          <a:ext cx="5784308" cy="891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Using </a:t>
          </a:r>
          <a:r>
            <a:rPr lang="en-US" sz="1700" i="1" kern="1200" dirty="0"/>
            <a:t>Pygame Library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Screen fill, blit, flip methods useful for game development</a:t>
          </a:r>
        </a:p>
      </dsp:txBody>
      <dsp:txXfrm>
        <a:off x="26120" y="26120"/>
        <a:ext cx="4746617" cy="839571"/>
      </dsp:txXfrm>
    </dsp:sp>
    <dsp:sp modelId="{5194B56D-389D-47B6-9226-1B30065B8075}">
      <dsp:nvSpPr>
        <dsp:cNvPr id="0" name=""/>
        <dsp:cNvSpPr/>
      </dsp:nvSpPr>
      <dsp:spPr>
        <a:xfrm>
          <a:off x="484435" y="1053958"/>
          <a:ext cx="5784308" cy="891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Modules for Game Elements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Different classes to describe game elements like Bricks, Paddle, Ball, Health Bar.</a:t>
          </a:r>
        </a:p>
      </dsp:txBody>
      <dsp:txXfrm>
        <a:off x="510555" y="1080078"/>
        <a:ext cx="4667955" cy="839571"/>
      </dsp:txXfrm>
    </dsp:sp>
    <dsp:sp modelId="{50523E49-F49E-460F-B851-04FE88485D53}">
      <dsp:nvSpPr>
        <dsp:cNvPr id="0" name=""/>
        <dsp:cNvSpPr/>
      </dsp:nvSpPr>
      <dsp:spPr>
        <a:xfrm>
          <a:off x="961641" y="2107917"/>
          <a:ext cx="5784308" cy="891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Inheriting pygame.sprite Base Class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Useful for grouping similar objects like rows of bricks.</a:t>
          </a:r>
        </a:p>
      </dsp:txBody>
      <dsp:txXfrm>
        <a:off x="987761" y="2134037"/>
        <a:ext cx="4675186" cy="839571"/>
      </dsp:txXfrm>
    </dsp:sp>
    <dsp:sp modelId="{0F53C240-958C-4F67-92F9-22DDABB3C046}">
      <dsp:nvSpPr>
        <dsp:cNvPr id="0" name=""/>
        <dsp:cNvSpPr/>
      </dsp:nvSpPr>
      <dsp:spPr>
        <a:xfrm>
          <a:off x="1446077" y="3161875"/>
          <a:ext cx="5784308" cy="891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Helper Modules, containing logics like 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Reflections Of Ball, Health Bar Control, Brick Rows Management</a:t>
          </a:r>
        </a:p>
      </dsp:txBody>
      <dsp:txXfrm>
        <a:off x="1472197" y="3187995"/>
        <a:ext cx="4667955" cy="839571"/>
      </dsp:txXfrm>
    </dsp:sp>
    <dsp:sp modelId="{5BA35544-C65C-4FEB-9298-838E6DA668EB}">
      <dsp:nvSpPr>
        <dsp:cNvPr id="0" name=""/>
        <dsp:cNvSpPr/>
      </dsp:nvSpPr>
      <dsp:spPr>
        <a:xfrm>
          <a:off x="5204631" y="683046"/>
          <a:ext cx="579677" cy="57967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335058" y="683046"/>
        <a:ext cx="318823" cy="436207"/>
      </dsp:txXfrm>
    </dsp:sp>
    <dsp:sp modelId="{C47D5745-D41A-4E45-9326-C40A4E66213D}">
      <dsp:nvSpPr>
        <dsp:cNvPr id="0" name=""/>
        <dsp:cNvSpPr/>
      </dsp:nvSpPr>
      <dsp:spPr>
        <a:xfrm>
          <a:off x="5689067" y="1737004"/>
          <a:ext cx="579677" cy="57967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819494" y="1737004"/>
        <a:ext cx="318823" cy="436207"/>
      </dsp:txXfrm>
    </dsp:sp>
    <dsp:sp modelId="{E5D6767F-3A7B-463C-92B8-FD86F184FE08}">
      <dsp:nvSpPr>
        <dsp:cNvPr id="0" name=""/>
        <dsp:cNvSpPr/>
      </dsp:nvSpPr>
      <dsp:spPr>
        <a:xfrm>
          <a:off x="6166272" y="2790963"/>
          <a:ext cx="579677" cy="57967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6296699" y="2790963"/>
        <a:ext cx="318823" cy="4362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e6d783e5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e6d783e5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ed8a0dfbb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ed8a0dfbb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913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ed8a0dfbb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ed8a0dfbb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3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ed8a0dfbb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ed8a0dfbb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3065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855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ed8a0dfbb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ed8a0dfbb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2825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d8a0dfbb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d8a0dfbb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531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d8a0dfbb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d8a0dfbb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431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127223"/>
      </p:ext>
    </p:extLst>
  </p:cSld>
  <p:clrMapOvr>
    <a:masterClrMapping/>
  </p:clrMapOvr>
  <p:transition spd="slow">
    <p:cover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796369"/>
      </p:ext>
    </p:extLst>
  </p:cSld>
  <p:clrMapOvr>
    <a:masterClrMapping/>
  </p:clrMapOvr>
  <p:transition spd="slow">
    <p:cover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15080"/>
      </p:ext>
    </p:extLst>
  </p:cSld>
  <p:clrMapOvr>
    <a:masterClrMapping/>
  </p:clrMapOvr>
  <p:transition spd="slow">
    <p:cover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0499096"/>
      </p:ext>
    </p:extLst>
  </p:cSld>
  <p:clrMapOvr>
    <a:masterClrMapping/>
  </p:clrMapOvr>
  <p:transition spd="slow">
    <p:cover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480929"/>
      </p:ext>
    </p:extLst>
  </p:cSld>
  <p:clrMapOvr>
    <a:masterClrMapping/>
  </p:clrMapOvr>
  <p:transition spd="slow">
    <p:cover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992180"/>
      </p:ext>
    </p:extLst>
  </p:cSld>
  <p:clrMapOvr>
    <a:masterClrMapping/>
  </p:clrMapOvr>
  <p:transition spd="slow">
    <p:cover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952480"/>
      </p:ext>
    </p:extLst>
  </p:cSld>
  <p:clrMapOvr>
    <a:masterClrMapping/>
  </p:clrMapOvr>
  <p:transition spd="slow">
    <p:cover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14644"/>
      </p:ext>
    </p:extLst>
  </p:cSld>
  <p:clrMapOvr>
    <a:masterClrMapping/>
  </p:clrMapOvr>
  <p:transition spd="slow">
    <p:cover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471559"/>
      </p:ext>
    </p:extLst>
  </p:cSld>
  <p:clrMapOvr>
    <a:masterClrMapping/>
  </p:clrMapOvr>
  <p:transition spd="slow">
    <p:cover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1457121" y="26455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title" idx="2"/>
          </p:nvPr>
        </p:nvSpPr>
        <p:spPr>
          <a:xfrm>
            <a:off x="4944279" y="2645597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1"/>
          </p:nvPr>
        </p:nvSpPr>
        <p:spPr>
          <a:xfrm>
            <a:off x="4877679" y="3057025"/>
            <a:ext cx="28758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3"/>
          </p:nvPr>
        </p:nvSpPr>
        <p:spPr>
          <a:xfrm>
            <a:off x="1390521" y="3057025"/>
            <a:ext cx="28758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title" idx="4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9739138"/>
      </p:ext>
    </p:extLst>
  </p:cSld>
  <p:clrMapOvr>
    <a:masterClrMapping/>
  </p:clrMapOvr>
  <p:transition spd="slow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22550" y="1685094"/>
            <a:ext cx="42948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822550" y="2361006"/>
            <a:ext cx="4294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5264882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60270"/>
      </p:ext>
    </p:extLst>
  </p:cSld>
  <p:clrMapOvr>
    <a:masterClrMapping/>
  </p:clrMapOvr>
  <p:transition spd="slow">
    <p:cover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2052614" y="16085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2052614" y="2007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2"/>
          </p:nvPr>
        </p:nvSpPr>
        <p:spPr>
          <a:xfrm>
            <a:off x="5712889" y="16085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3"/>
          </p:nvPr>
        </p:nvSpPr>
        <p:spPr>
          <a:xfrm>
            <a:off x="5712889" y="2007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4"/>
          </p:nvPr>
        </p:nvSpPr>
        <p:spPr>
          <a:xfrm>
            <a:off x="2052614" y="32849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5"/>
          </p:nvPr>
        </p:nvSpPr>
        <p:spPr>
          <a:xfrm>
            <a:off x="2052614" y="36835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6"/>
          </p:nvPr>
        </p:nvSpPr>
        <p:spPr>
          <a:xfrm>
            <a:off x="5712889" y="32849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7"/>
          </p:nvPr>
        </p:nvSpPr>
        <p:spPr>
          <a:xfrm>
            <a:off x="5712889" y="36835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8" hasCustomPrompt="1"/>
          </p:nvPr>
        </p:nvSpPr>
        <p:spPr>
          <a:xfrm>
            <a:off x="1145564" y="1867358"/>
            <a:ext cx="7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9" hasCustomPrompt="1"/>
          </p:nvPr>
        </p:nvSpPr>
        <p:spPr>
          <a:xfrm>
            <a:off x="1145564" y="3543741"/>
            <a:ext cx="7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3" hasCustomPrompt="1"/>
          </p:nvPr>
        </p:nvSpPr>
        <p:spPr>
          <a:xfrm>
            <a:off x="4803161" y="1867350"/>
            <a:ext cx="7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4" hasCustomPrompt="1"/>
          </p:nvPr>
        </p:nvSpPr>
        <p:spPr>
          <a:xfrm>
            <a:off x="4803161" y="3543741"/>
            <a:ext cx="734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4537402"/>
      </p:ext>
    </p:extLst>
  </p:cSld>
  <p:clrMapOvr>
    <a:masterClrMapping/>
  </p:clrMapOvr>
  <p:transition spd="slow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>
            <a:spLocks noGrp="1"/>
          </p:cNvSpPr>
          <p:nvPr>
            <p:ph type="title"/>
          </p:nvPr>
        </p:nvSpPr>
        <p:spPr>
          <a:xfrm>
            <a:off x="716822" y="2537436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subTitle" idx="1"/>
          </p:nvPr>
        </p:nvSpPr>
        <p:spPr>
          <a:xfrm>
            <a:off x="716822" y="2872716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5"/>
          <p:cNvSpPr txBox="1">
            <a:spLocks noGrp="1"/>
          </p:cNvSpPr>
          <p:nvPr>
            <p:ph type="title" idx="2"/>
          </p:nvPr>
        </p:nvSpPr>
        <p:spPr>
          <a:xfrm>
            <a:off x="3484276" y="2537436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3"/>
          </p:nvPr>
        </p:nvSpPr>
        <p:spPr>
          <a:xfrm>
            <a:off x="3484276" y="2872716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title" idx="4"/>
          </p:nvPr>
        </p:nvSpPr>
        <p:spPr>
          <a:xfrm>
            <a:off x="6251878" y="2537436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5"/>
          </p:nvPr>
        </p:nvSpPr>
        <p:spPr>
          <a:xfrm>
            <a:off x="6251878" y="2872716"/>
            <a:ext cx="21753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314607"/>
      </p:ext>
    </p:extLst>
  </p:cSld>
  <p:clrMapOvr>
    <a:masterClrMapping/>
  </p:clrMapOvr>
  <p:transition spd="slow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2740050" y="1531950"/>
            <a:ext cx="3663900" cy="11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1"/>
          </p:nvPr>
        </p:nvSpPr>
        <p:spPr>
          <a:xfrm>
            <a:off x="2135550" y="281055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2758389"/>
      </p:ext>
    </p:extLst>
  </p:cSld>
  <p:clrMapOvr>
    <a:masterClrMapping/>
  </p:clrMapOvr>
  <p:transition spd="slow"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2959800" y="2509248"/>
            <a:ext cx="3224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91473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421900" y="3330377"/>
            <a:ext cx="4300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5471160"/>
      </p:ext>
    </p:extLst>
  </p:cSld>
  <p:clrMapOvr>
    <a:masterClrMapping/>
  </p:clrMapOvr>
  <p:transition spd="slow"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>
            <a:spLocks noGrp="1"/>
          </p:cNvSpPr>
          <p:nvPr>
            <p:ph type="title"/>
          </p:nvPr>
        </p:nvSpPr>
        <p:spPr>
          <a:xfrm>
            <a:off x="2461725" y="14608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1"/>
          </p:nvPr>
        </p:nvSpPr>
        <p:spPr>
          <a:xfrm>
            <a:off x="2461725" y="1924353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title" idx="2"/>
          </p:nvPr>
        </p:nvSpPr>
        <p:spPr>
          <a:xfrm>
            <a:off x="4701632" y="14608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3"/>
          </p:nvPr>
        </p:nvSpPr>
        <p:spPr>
          <a:xfrm>
            <a:off x="4701632" y="1924353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title" idx="4"/>
          </p:nvPr>
        </p:nvSpPr>
        <p:spPr>
          <a:xfrm>
            <a:off x="2462950" y="30610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subTitle" idx="5"/>
          </p:nvPr>
        </p:nvSpPr>
        <p:spPr>
          <a:xfrm>
            <a:off x="2462950" y="3524553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title" idx="6"/>
          </p:nvPr>
        </p:nvSpPr>
        <p:spPr>
          <a:xfrm>
            <a:off x="4702857" y="30610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" name="Google Shape;224;p27"/>
          <p:cNvSpPr txBox="1">
            <a:spLocks noGrp="1"/>
          </p:cNvSpPr>
          <p:nvPr>
            <p:ph type="subTitle" idx="7"/>
          </p:nvPr>
        </p:nvSpPr>
        <p:spPr>
          <a:xfrm>
            <a:off x="4702857" y="3524553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7"/>
          <p:cNvSpPr txBox="1">
            <a:spLocks noGrp="1"/>
          </p:cNvSpPr>
          <p:nvPr>
            <p:ph type="title" idx="8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79321"/>
      </p:ext>
    </p:extLst>
  </p:cSld>
  <p:clrMapOvr>
    <a:masterClrMapping/>
  </p:clrMapOvr>
  <p:transition spd="slow"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515600" y="1307100"/>
            <a:ext cx="6112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233051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720723"/>
      </p:ext>
    </p:extLst>
  </p:cSld>
  <p:clrMapOvr>
    <a:masterClrMapping/>
  </p:clrMapOvr>
  <p:transition spd="slow">
    <p:cover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3020"/>
      </p:ext>
    </p:extLst>
  </p:cSld>
  <p:clrMapOvr>
    <a:masterClrMapping/>
  </p:clrMapOvr>
  <p:transition spd="slow">
    <p:cover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732984"/>
      </p:ext>
    </p:extLst>
  </p:cSld>
  <p:clrMapOvr>
    <a:masterClrMapping/>
  </p:clrMapOvr>
  <p:transition spd="slow">
    <p:cover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21284"/>
      </p:ext>
    </p:extLst>
  </p:cSld>
  <p:clrMapOvr>
    <a:masterClrMapping/>
  </p:clrMapOvr>
  <p:transition spd="slow">
    <p:cover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562878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240"/>
      </p:ext>
    </p:extLst>
  </p:cSld>
  <p:clrMapOvr>
    <a:masterClrMapping/>
  </p:clrMapOvr>
  <p:transition spd="slow">
    <p:cover/>
  </p:transition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81946"/>
      </p:ext>
    </p:extLst>
  </p:cSld>
  <p:clrMapOvr>
    <a:masterClrMapping/>
  </p:clrMapOvr>
  <p:transition spd="slow">
    <p:cover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2141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</p:sldLayoutIdLst>
  <p:transition spd="slow">
    <p:cover/>
  </p:transition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A26C3A4-48C3-0D12-A0DA-D1DD792D1F13}"/>
              </a:ext>
            </a:extLst>
          </p:cNvPr>
          <p:cNvSpPr/>
          <p:nvPr/>
        </p:nvSpPr>
        <p:spPr>
          <a:xfrm>
            <a:off x="93510" y="140069"/>
            <a:ext cx="5846114" cy="269854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39A"/>
              </a:solidFill>
            </a:endParaRPr>
          </a:p>
        </p:txBody>
      </p:sp>
      <p:sp>
        <p:nvSpPr>
          <p:cNvPr id="323" name="Google Shape;323;p38"/>
          <p:cNvSpPr txBox="1">
            <a:spLocks noGrp="1"/>
          </p:cNvSpPr>
          <p:nvPr>
            <p:ph type="ctrTitle"/>
          </p:nvPr>
        </p:nvSpPr>
        <p:spPr>
          <a:xfrm>
            <a:off x="364274" y="2775866"/>
            <a:ext cx="8364090" cy="8148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5100" dirty="0">
                <a:solidFill>
                  <a:srgbClr val="00B0F0"/>
                </a:solidFill>
              </a:rPr>
            </a:br>
            <a:r>
              <a:rPr lang="en" sz="5100" dirty="0">
                <a:solidFill>
                  <a:srgbClr val="00B0F0"/>
                </a:solidFill>
              </a:rPr>
              <a:t>B</a:t>
            </a:r>
            <a:r>
              <a:rPr lang="en" sz="5100" dirty="0">
                <a:solidFill>
                  <a:srgbClr val="FF0000"/>
                </a:solidFill>
              </a:rPr>
              <a:t>R</a:t>
            </a:r>
            <a:r>
              <a:rPr lang="en" sz="5100" dirty="0">
                <a:solidFill>
                  <a:srgbClr val="00B0F0"/>
                </a:solidFill>
              </a:rPr>
              <a:t>I</a:t>
            </a:r>
            <a:r>
              <a:rPr lang="en" sz="5100" dirty="0">
                <a:solidFill>
                  <a:srgbClr val="FF0000"/>
                </a:solidFill>
              </a:rPr>
              <a:t>CK</a:t>
            </a:r>
            <a:r>
              <a:rPr lang="en" sz="5100" dirty="0">
                <a:solidFill>
                  <a:srgbClr val="00B0F0"/>
                </a:solidFill>
              </a:rPr>
              <a:t> B</a:t>
            </a:r>
            <a:r>
              <a:rPr lang="en" sz="5100" dirty="0">
                <a:solidFill>
                  <a:srgbClr val="FF0000"/>
                </a:solidFill>
              </a:rPr>
              <a:t>R</a:t>
            </a:r>
            <a:r>
              <a:rPr lang="en" sz="5100" dirty="0">
                <a:solidFill>
                  <a:srgbClr val="00B0F0"/>
                </a:solidFill>
              </a:rPr>
              <a:t>E</a:t>
            </a:r>
            <a:r>
              <a:rPr lang="en" sz="5100" dirty="0">
                <a:solidFill>
                  <a:srgbClr val="FF0000"/>
                </a:solidFill>
              </a:rPr>
              <a:t>AK</a:t>
            </a:r>
            <a:r>
              <a:rPr lang="en" sz="5100" dirty="0">
                <a:solidFill>
                  <a:srgbClr val="00B0F0"/>
                </a:solidFill>
              </a:rPr>
              <a:t>E</a:t>
            </a:r>
            <a:r>
              <a:rPr lang="en" sz="5100" dirty="0">
                <a:solidFill>
                  <a:srgbClr val="FF0000"/>
                </a:solidFill>
              </a:rPr>
              <a:t>R</a:t>
            </a:r>
            <a:r>
              <a:rPr lang="en" sz="5100" dirty="0">
                <a:solidFill>
                  <a:srgbClr val="00B0F0"/>
                </a:solidFill>
              </a:rPr>
              <a:t> G</a:t>
            </a:r>
            <a:r>
              <a:rPr lang="en" sz="5100" dirty="0">
                <a:solidFill>
                  <a:srgbClr val="FF0000"/>
                </a:solidFill>
              </a:rPr>
              <a:t>AM</a:t>
            </a:r>
            <a:r>
              <a:rPr lang="en" sz="5100" dirty="0">
                <a:solidFill>
                  <a:srgbClr val="00B0F0"/>
                </a:solidFill>
              </a:rPr>
              <a:t>E</a:t>
            </a:r>
            <a:endParaRPr sz="5100" dirty="0">
              <a:solidFill>
                <a:srgbClr val="00B0F0"/>
              </a:solidFill>
            </a:endParaRPr>
          </a:p>
        </p:txBody>
      </p:sp>
      <p:sp>
        <p:nvSpPr>
          <p:cNvPr id="326" name="Google Shape;326;p38"/>
          <p:cNvSpPr/>
          <p:nvPr/>
        </p:nvSpPr>
        <p:spPr>
          <a:xfrm rot="-2843632">
            <a:off x="18644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8"/>
          <p:cNvSpPr/>
          <p:nvPr/>
        </p:nvSpPr>
        <p:spPr>
          <a:xfrm rot="-9089344" flipH="1">
            <a:off x="3097818" y="3848766"/>
            <a:ext cx="1236232" cy="1887013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82568-F898-55DA-6456-90C28C1F6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16" y="228695"/>
            <a:ext cx="5648434" cy="2474606"/>
          </a:xfrm>
          <a:prstGeom prst="round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96773E-D8D5-6A49-D56E-22C69B151760}"/>
              </a:ext>
            </a:extLst>
          </p:cNvPr>
          <p:cNvSpPr txBox="1"/>
          <p:nvPr/>
        </p:nvSpPr>
        <p:spPr>
          <a:xfrm>
            <a:off x="432700" y="3663259"/>
            <a:ext cx="51354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Group members:</a:t>
            </a:r>
          </a:p>
          <a:p>
            <a:pPr marL="800100" lvl="1" indent="-342900">
              <a:buAutoNum type="arabicPeriod"/>
            </a:pPr>
            <a:r>
              <a:rPr lang="en-US" dirty="0"/>
              <a:t>Sajjad Ahmad</a:t>
            </a:r>
          </a:p>
          <a:p>
            <a:pPr marL="800100" lvl="1" indent="-342900">
              <a:buAutoNum type="arabicPeriod"/>
            </a:pPr>
            <a:r>
              <a:rPr lang="en-US" dirty="0"/>
              <a:t>M. Huzaifa Naeem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 txBox="1">
            <a:spLocks noGrp="1"/>
          </p:cNvSpPr>
          <p:nvPr>
            <p:ph type="title"/>
          </p:nvPr>
        </p:nvSpPr>
        <p:spPr>
          <a:xfrm>
            <a:off x="2461725" y="1460799"/>
            <a:ext cx="1978200" cy="11109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More Levels of Playthrough</a:t>
            </a:r>
            <a:endParaRPr sz="16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54" name="Google Shape;454;p47"/>
          <p:cNvSpPr txBox="1">
            <a:spLocks noGrp="1"/>
          </p:cNvSpPr>
          <p:nvPr>
            <p:ph type="title" idx="2"/>
          </p:nvPr>
        </p:nvSpPr>
        <p:spPr>
          <a:xfrm>
            <a:off x="4701632" y="1460800"/>
            <a:ext cx="1978200" cy="10106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Intricate Level Designs</a:t>
            </a:r>
            <a:endParaRPr sz="16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56" name="Google Shape;456;p47"/>
          <p:cNvSpPr txBox="1">
            <a:spLocks noGrp="1"/>
          </p:cNvSpPr>
          <p:nvPr>
            <p:ph type="title" idx="4"/>
          </p:nvPr>
        </p:nvSpPr>
        <p:spPr>
          <a:xfrm>
            <a:off x="2462950" y="3060999"/>
            <a:ext cx="1978200" cy="7238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>
                    <a:lumMod val="85000"/>
                  </a:schemeClr>
                </a:solidFill>
              </a:rPr>
              <a:t>Scoring System</a:t>
            </a:r>
            <a:endParaRPr sz="18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58" name="Google Shape;458;p47"/>
          <p:cNvSpPr txBox="1">
            <a:spLocks noGrp="1"/>
          </p:cNvSpPr>
          <p:nvPr>
            <p:ph type="title" idx="6"/>
          </p:nvPr>
        </p:nvSpPr>
        <p:spPr>
          <a:xfrm>
            <a:off x="4702857" y="3061000"/>
            <a:ext cx="1978200" cy="7238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>
                    <a:lumMod val="85000"/>
                  </a:schemeClr>
                </a:solidFill>
              </a:rPr>
              <a:t>Power Ups</a:t>
            </a:r>
            <a:endParaRPr sz="18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51" name="Google Shape;451;p47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Improvements</a:t>
            </a:r>
            <a:endParaRPr dirty="0"/>
          </a:p>
        </p:txBody>
      </p:sp>
      <p:sp>
        <p:nvSpPr>
          <p:cNvPr id="460" name="Google Shape;460;p47"/>
          <p:cNvSpPr/>
          <p:nvPr/>
        </p:nvSpPr>
        <p:spPr>
          <a:xfrm>
            <a:off x="1425600" y="14615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7"/>
          <p:cNvSpPr/>
          <p:nvPr/>
        </p:nvSpPr>
        <p:spPr>
          <a:xfrm>
            <a:off x="6835800" y="14615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7"/>
          <p:cNvSpPr/>
          <p:nvPr/>
        </p:nvSpPr>
        <p:spPr>
          <a:xfrm>
            <a:off x="1425600" y="30617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7"/>
          <p:cNvSpPr/>
          <p:nvPr/>
        </p:nvSpPr>
        <p:spPr>
          <a:xfrm>
            <a:off x="6835800" y="30617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1079;p73">
            <a:extLst>
              <a:ext uri="{FF2B5EF4-FFF2-40B4-BE49-F238E27FC236}">
                <a16:creationId xmlns:a16="http://schemas.microsoft.com/office/drawing/2014/main" id="{8AE32852-1132-1E76-F68B-0B1FFF76B7B1}"/>
              </a:ext>
            </a:extLst>
          </p:cNvPr>
          <p:cNvGrpSpPr/>
          <p:nvPr/>
        </p:nvGrpSpPr>
        <p:grpSpPr>
          <a:xfrm>
            <a:off x="1668043" y="1767291"/>
            <a:ext cx="397714" cy="397714"/>
            <a:chOff x="2496000" y="1284525"/>
            <a:chExt cx="368800" cy="368800"/>
          </a:xfrm>
        </p:grpSpPr>
        <p:sp>
          <p:nvSpPr>
            <p:cNvPr id="44" name="Google Shape;1080;p73">
              <a:extLst>
                <a:ext uri="{FF2B5EF4-FFF2-40B4-BE49-F238E27FC236}">
                  <a16:creationId xmlns:a16="http://schemas.microsoft.com/office/drawing/2014/main" id="{324CBC0A-4618-98F3-5955-E5BF4C9DB4CB}"/>
                </a:ext>
              </a:extLst>
            </p:cNvPr>
            <p:cNvSpPr/>
            <p:nvPr/>
          </p:nvSpPr>
          <p:spPr>
            <a:xfrm>
              <a:off x="2764675" y="1323900"/>
              <a:ext cx="62025" cy="62025"/>
            </a:xfrm>
            <a:custGeom>
              <a:avLst/>
              <a:gdLst/>
              <a:ahLst/>
              <a:cxnLst/>
              <a:rect l="l" t="t" r="r" b="b"/>
              <a:pathLst>
                <a:path w="2481" h="2481" extrusionOk="0">
                  <a:moveTo>
                    <a:pt x="1241" y="569"/>
                  </a:moveTo>
                  <a:lnTo>
                    <a:pt x="1370" y="595"/>
                  </a:lnTo>
                  <a:lnTo>
                    <a:pt x="1499" y="621"/>
                  </a:lnTo>
                  <a:lnTo>
                    <a:pt x="1628" y="698"/>
                  </a:lnTo>
                  <a:lnTo>
                    <a:pt x="1706" y="776"/>
                  </a:lnTo>
                  <a:lnTo>
                    <a:pt x="1809" y="879"/>
                  </a:lnTo>
                  <a:lnTo>
                    <a:pt x="1861" y="983"/>
                  </a:lnTo>
                  <a:lnTo>
                    <a:pt x="1912" y="1112"/>
                  </a:lnTo>
                  <a:lnTo>
                    <a:pt x="1912" y="1241"/>
                  </a:lnTo>
                  <a:lnTo>
                    <a:pt x="1912" y="1370"/>
                  </a:lnTo>
                  <a:lnTo>
                    <a:pt x="1861" y="1499"/>
                  </a:lnTo>
                  <a:lnTo>
                    <a:pt x="1809" y="1628"/>
                  </a:lnTo>
                  <a:lnTo>
                    <a:pt x="1706" y="1706"/>
                  </a:lnTo>
                  <a:lnTo>
                    <a:pt x="1628" y="1809"/>
                  </a:lnTo>
                  <a:lnTo>
                    <a:pt x="1499" y="1861"/>
                  </a:lnTo>
                  <a:lnTo>
                    <a:pt x="1370" y="1913"/>
                  </a:lnTo>
                  <a:lnTo>
                    <a:pt x="1112" y="1913"/>
                  </a:lnTo>
                  <a:lnTo>
                    <a:pt x="982" y="1861"/>
                  </a:lnTo>
                  <a:lnTo>
                    <a:pt x="879" y="1809"/>
                  </a:lnTo>
                  <a:lnTo>
                    <a:pt x="776" y="1706"/>
                  </a:lnTo>
                  <a:lnTo>
                    <a:pt x="698" y="1628"/>
                  </a:lnTo>
                  <a:lnTo>
                    <a:pt x="621" y="1499"/>
                  </a:lnTo>
                  <a:lnTo>
                    <a:pt x="595" y="1370"/>
                  </a:lnTo>
                  <a:lnTo>
                    <a:pt x="569" y="1241"/>
                  </a:lnTo>
                  <a:lnTo>
                    <a:pt x="595" y="1112"/>
                  </a:lnTo>
                  <a:lnTo>
                    <a:pt x="621" y="983"/>
                  </a:lnTo>
                  <a:lnTo>
                    <a:pt x="698" y="879"/>
                  </a:lnTo>
                  <a:lnTo>
                    <a:pt x="776" y="776"/>
                  </a:lnTo>
                  <a:lnTo>
                    <a:pt x="879" y="698"/>
                  </a:lnTo>
                  <a:lnTo>
                    <a:pt x="982" y="621"/>
                  </a:lnTo>
                  <a:lnTo>
                    <a:pt x="1112" y="595"/>
                  </a:lnTo>
                  <a:lnTo>
                    <a:pt x="1241" y="569"/>
                  </a:lnTo>
                  <a:close/>
                  <a:moveTo>
                    <a:pt x="1241" y="1"/>
                  </a:moveTo>
                  <a:lnTo>
                    <a:pt x="982" y="27"/>
                  </a:lnTo>
                  <a:lnTo>
                    <a:pt x="750" y="104"/>
                  </a:lnTo>
                  <a:lnTo>
                    <a:pt x="543" y="208"/>
                  </a:lnTo>
                  <a:lnTo>
                    <a:pt x="362" y="363"/>
                  </a:lnTo>
                  <a:lnTo>
                    <a:pt x="207" y="543"/>
                  </a:lnTo>
                  <a:lnTo>
                    <a:pt x="104" y="750"/>
                  </a:lnTo>
                  <a:lnTo>
                    <a:pt x="26" y="983"/>
                  </a:lnTo>
                  <a:lnTo>
                    <a:pt x="1" y="1241"/>
                  </a:lnTo>
                  <a:lnTo>
                    <a:pt x="26" y="1499"/>
                  </a:lnTo>
                  <a:lnTo>
                    <a:pt x="104" y="1732"/>
                  </a:lnTo>
                  <a:lnTo>
                    <a:pt x="207" y="1938"/>
                  </a:lnTo>
                  <a:lnTo>
                    <a:pt x="362" y="2119"/>
                  </a:lnTo>
                  <a:lnTo>
                    <a:pt x="543" y="2274"/>
                  </a:lnTo>
                  <a:lnTo>
                    <a:pt x="750" y="2403"/>
                  </a:lnTo>
                  <a:lnTo>
                    <a:pt x="982" y="2455"/>
                  </a:lnTo>
                  <a:lnTo>
                    <a:pt x="1241" y="2481"/>
                  </a:lnTo>
                  <a:lnTo>
                    <a:pt x="1499" y="2455"/>
                  </a:lnTo>
                  <a:lnTo>
                    <a:pt x="1732" y="2403"/>
                  </a:lnTo>
                  <a:lnTo>
                    <a:pt x="1938" y="2274"/>
                  </a:lnTo>
                  <a:lnTo>
                    <a:pt x="2119" y="2119"/>
                  </a:lnTo>
                  <a:lnTo>
                    <a:pt x="2274" y="1938"/>
                  </a:lnTo>
                  <a:lnTo>
                    <a:pt x="2403" y="1732"/>
                  </a:lnTo>
                  <a:lnTo>
                    <a:pt x="2455" y="1499"/>
                  </a:lnTo>
                  <a:lnTo>
                    <a:pt x="2481" y="1241"/>
                  </a:lnTo>
                  <a:lnTo>
                    <a:pt x="2455" y="983"/>
                  </a:lnTo>
                  <a:lnTo>
                    <a:pt x="2403" y="750"/>
                  </a:lnTo>
                  <a:lnTo>
                    <a:pt x="2274" y="543"/>
                  </a:lnTo>
                  <a:lnTo>
                    <a:pt x="2119" y="363"/>
                  </a:lnTo>
                  <a:lnTo>
                    <a:pt x="1938" y="208"/>
                  </a:lnTo>
                  <a:lnTo>
                    <a:pt x="1732" y="104"/>
                  </a:lnTo>
                  <a:lnTo>
                    <a:pt x="1499" y="27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81;p73">
              <a:extLst>
                <a:ext uri="{FF2B5EF4-FFF2-40B4-BE49-F238E27FC236}">
                  <a16:creationId xmlns:a16="http://schemas.microsoft.com/office/drawing/2014/main" id="{24E3E7D1-C31B-2273-57FA-214C6DF8B453}"/>
                </a:ext>
              </a:extLst>
            </p:cNvPr>
            <p:cNvSpPr/>
            <p:nvPr/>
          </p:nvSpPr>
          <p:spPr>
            <a:xfrm>
              <a:off x="2496000" y="1284525"/>
              <a:ext cx="368800" cy="368800"/>
            </a:xfrm>
            <a:custGeom>
              <a:avLst/>
              <a:gdLst/>
              <a:ahLst/>
              <a:cxnLst/>
              <a:rect l="l" t="t" r="r" b="b"/>
              <a:pathLst>
                <a:path w="14752" h="14752" extrusionOk="0">
                  <a:moveTo>
                    <a:pt x="12220" y="594"/>
                  </a:moveTo>
                  <a:lnTo>
                    <a:pt x="12427" y="646"/>
                  </a:lnTo>
                  <a:lnTo>
                    <a:pt x="12634" y="698"/>
                  </a:lnTo>
                  <a:lnTo>
                    <a:pt x="12840" y="775"/>
                  </a:lnTo>
                  <a:lnTo>
                    <a:pt x="13021" y="853"/>
                  </a:lnTo>
                  <a:lnTo>
                    <a:pt x="13202" y="956"/>
                  </a:lnTo>
                  <a:lnTo>
                    <a:pt x="13383" y="1085"/>
                  </a:lnTo>
                  <a:lnTo>
                    <a:pt x="13538" y="1240"/>
                  </a:lnTo>
                  <a:lnTo>
                    <a:pt x="13667" y="1395"/>
                  </a:lnTo>
                  <a:lnTo>
                    <a:pt x="13796" y="1550"/>
                  </a:lnTo>
                  <a:lnTo>
                    <a:pt x="13925" y="1731"/>
                  </a:lnTo>
                  <a:lnTo>
                    <a:pt x="14003" y="1938"/>
                  </a:lnTo>
                  <a:lnTo>
                    <a:pt x="14080" y="2118"/>
                  </a:lnTo>
                  <a:lnTo>
                    <a:pt x="14132" y="2351"/>
                  </a:lnTo>
                  <a:lnTo>
                    <a:pt x="14158" y="2558"/>
                  </a:lnTo>
                  <a:lnTo>
                    <a:pt x="14184" y="2790"/>
                  </a:lnTo>
                  <a:lnTo>
                    <a:pt x="14184" y="2971"/>
                  </a:lnTo>
                  <a:lnTo>
                    <a:pt x="14158" y="3152"/>
                  </a:lnTo>
                  <a:lnTo>
                    <a:pt x="14106" y="3333"/>
                  </a:lnTo>
                  <a:lnTo>
                    <a:pt x="14054" y="3513"/>
                  </a:lnTo>
                  <a:lnTo>
                    <a:pt x="13977" y="3694"/>
                  </a:lnTo>
                  <a:lnTo>
                    <a:pt x="13899" y="3849"/>
                  </a:lnTo>
                  <a:lnTo>
                    <a:pt x="13796" y="4030"/>
                  </a:lnTo>
                  <a:lnTo>
                    <a:pt x="13667" y="4159"/>
                  </a:lnTo>
                  <a:lnTo>
                    <a:pt x="11988" y="6329"/>
                  </a:lnTo>
                  <a:lnTo>
                    <a:pt x="10283" y="4159"/>
                  </a:lnTo>
                  <a:lnTo>
                    <a:pt x="10179" y="4004"/>
                  </a:lnTo>
                  <a:lnTo>
                    <a:pt x="10076" y="3849"/>
                  </a:lnTo>
                  <a:lnTo>
                    <a:pt x="9998" y="3694"/>
                  </a:lnTo>
                  <a:lnTo>
                    <a:pt x="9921" y="3513"/>
                  </a:lnTo>
                  <a:lnTo>
                    <a:pt x="9869" y="3333"/>
                  </a:lnTo>
                  <a:lnTo>
                    <a:pt x="9843" y="3152"/>
                  </a:lnTo>
                  <a:lnTo>
                    <a:pt x="9818" y="2971"/>
                  </a:lnTo>
                  <a:lnTo>
                    <a:pt x="9792" y="2790"/>
                  </a:lnTo>
                  <a:lnTo>
                    <a:pt x="9818" y="2558"/>
                  </a:lnTo>
                  <a:lnTo>
                    <a:pt x="9843" y="2351"/>
                  </a:lnTo>
                  <a:lnTo>
                    <a:pt x="9895" y="2118"/>
                  </a:lnTo>
                  <a:lnTo>
                    <a:pt x="9973" y="1938"/>
                  </a:lnTo>
                  <a:lnTo>
                    <a:pt x="10076" y="1731"/>
                  </a:lnTo>
                  <a:lnTo>
                    <a:pt x="10179" y="1550"/>
                  </a:lnTo>
                  <a:lnTo>
                    <a:pt x="10308" y="1395"/>
                  </a:lnTo>
                  <a:lnTo>
                    <a:pt x="10438" y="1240"/>
                  </a:lnTo>
                  <a:lnTo>
                    <a:pt x="10593" y="1085"/>
                  </a:lnTo>
                  <a:lnTo>
                    <a:pt x="10773" y="956"/>
                  </a:lnTo>
                  <a:lnTo>
                    <a:pt x="10954" y="853"/>
                  </a:lnTo>
                  <a:lnTo>
                    <a:pt x="11135" y="775"/>
                  </a:lnTo>
                  <a:lnTo>
                    <a:pt x="11342" y="698"/>
                  </a:lnTo>
                  <a:lnTo>
                    <a:pt x="11549" y="646"/>
                  </a:lnTo>
                  <a:lnTo>
                    <a:pt x="11755" y="594"/>
                  </a:lnTo>
                  <a:close/>
                  <a:moveTo>
                    <a:pt x="4935" y="1033"/>
                  </a:moveTo>
                  <a:lnTo>
                    <a:pt x="7053" y="2583"/>
                  </a:lnTo>
                  <a:lnTo>
                    <a:pt x="7105" y="2635"/>
                  </a:lnTo>
                  <a:lnTo>
                    <a:pt x="7183" y="2713"/>
                  </a:lnTo>
                  <a:lnTo>
                    <a:pt x="7208" y="2816"/>
                  </a:lnTo>
                  <a:lnTo>
                    <a:pt x="7234" y="2893"/>
                  </a:lnTo>
                  <a:lnTo>
                    <a:pt x="7234" y="2997"/>
                  </a:lnTo>
                  <a:lnTo>
                    <a:pt x="7234" y="3074"/>
                  </a:lnTo>
                  <a:lnTo>
                    <a:pt x="7208" y="3178"/>
                  </a:lnTo>
                  <a:lnTo>
                    <a:pt x="7157" y="3255"/>
                  </a:lnTo>
                  <a:lnTo>
                    <a:pt x="5917" y="4960"/>
                  </a:lnTo>
                  <a:lnTo>
                    <a:pt x="5839" y="5038"/>
                  </a:lnTo>
                  <a:lnTo>
                    <a:pt x="5762" y="5115"/>
                  </a:lnTo>
                  <a:lnTo>
                    <a:pt x="5633" y="5141"/>
                  </a:lnTo>
                  <a:lnTo>
                    <a:pt x="5529" y="5167"/>
                  </a:lnTo>
                  <a:lnTo>
                    <a:pt x="5400" y="5167"/>
                  </a:lnTo>
                  <a:lnTo>
                    <a:pt x="5271" y="5193"/>
                  </a:lnTo>
                  <a:lnTo>
                    <a:pt x="5142" y="5244"/>
                  </a:lnTo>
                  <a:lnTo>
                    <a:pt x="5013" y="5296"/>
                  </a:lnTo>
                  <a:lnTo>
                    <a:pt x="4909" y="5373"/>
                  </a:lnTo>
                  <a:lnTo>
                    <a:pt x="4806" y="5451"/>
                  </a:lnTo>
                  <a:lnTo>
                    <a:pt x="4728" y="5554"/>
                  </a:lnTo>
                  <a:lnTo>
                    <a:pt x="4625" y="5658"/>
                  </a:lnTo>
                  <a:lnTo>
                    <a:pt x="4522" y="5890"/>
                  </a:lnTo>
                  <a:lnTo>
                    <a:pt x="4470" y="6123"/>
                  </a:lnTo>
                  <a:lnTo>
                    <a:pt x="4496" y="6355"/>
                  </a:lnTo>
                  <a:lnTo>
                    <a:pt x="4547" y="6613"/>
                  </a:lnTo>
                  <a:lnTo>
                    <a:pt x="4547" y="6613"/>
                  </a:lnTo>
                  <a:lnTo>
                    <a:pt x="3385" y="6252"/>
                  </a:lnTo>
                  <a:lnTo>
                    <a:pt x="3152" y="6148"/>
                  </a:lnTo>
                  <a:lnTo>
                    <a:pt x="2920" y="6045"/>
                  </a:lnTo>
                  <a:lnTo>
                    <a:pt x="2713" y="5916"/>
                  </a:lnTo>
                  <a:lnTo>
                    <a:pt x="2532" y="5761"/>
                  </a:lnTo>
                  <a:lnTo>
                    <a:pt x="2352" y="5580"/>
                  </a:lnTo>
                  <a:lnTo>
                    <a:pt x="2171" y="5399"/>
                  </a:lnTo>
                  <a:lnTo>
                    <a:pt x="2042" y="5193"/>
                  </a:lnTo>
                  <a:lnTo>
                    <a:pt x="1912" y="4986"/>
                  </a:lnTo>
                  <a:lnTo>
                    <a:pt x="1473" y="4108"/>
                  </a:lnTo>
                  <a:lnTo>
                    <a:pt x="1447" y="4082"/>
                  </a:lnTo>
                  <a:lnTo>
                    <a:pt x="1757" y="3565"/>
                  </a:lnTo>
                  <a:lnTo>
                    <a:pt x="2119" y="3100"/>
                  </a:lnTo>
                  <a:lnTo>
                    <a:pt x="2507" y="2661"/>
                  </a:lnTo>
                  <a:lnTo>
                    <a:pt x="2920" y="2248"/>
                  </a:lnTo>
                  <a:lnTo>
                    <a:pt x="3385" y="1886"/>
                  </a:lnTo>
                  <a:lnTo>
                    <a:pt x="3876" y="1550"/>
                  </a:lnTo>
                  <a:lnTo>
                    <a:pt x="4392" y="1266"/>
                  </a:lnTo>
                  <a:lnTo>
                    <a:pt x="4935" y="1033"/>
                  </a:lnTo>
                  <a:close/>
                  <a:moveTo>
                    <a:pt x="1137" y="4728"/>
                  </a:moveTo>
                  <a:lnTo>
                    <a:pt x="1396" y="5244"/>
                  </a:lnTo>
                  <a:lnTo>
                    <a:pt x="1551" y="5503"/>
                  </a:lnTo>
                  <a:lnTo>
                    <a:pt x="1732" y="5761"/>
                  </a:lnTo>
                  <a:lnTo>
                    <a:pt x="1912" y="5993"/>
                  </a:lnTo>
                  <a:lnTo>
                    <a:pt x="2145" y="6200"/>
                  </a:lnTo>
                  <a:lnTo>
                    <a:pt x="2377" y="6381"/>
                  </a:lnTo>
                  <a:lnTo>
                    <a:pt x="2662" y="6536"/>
                  </a:lnTo>
                  <a:lnTo>
                    <a:pt x="2920" y="6691"/>
                  </a:lnTo>
                  <a:lnTo>
                    <a:pt x="3230" y="6794"/>
                  </a:lnTo>
                  <a:lnTo>
                    <a:pt x="4444" y="7182"/>
                  </a:lnTo>
                  <a:lnTo>
                    <a:pt x="4212" y="7363"/>
                  </a:lnTo>
                  <a:lnTo>
                    <a:pt x="4005" y="7595"/>
                  </a:lnTo>
                  <a:lnTo>
                    <a:pt x="3824" y="7879"/>
                  </a:lnTo>
                  <a:lnTo>
                    <a:pt x="3566" y="7802"/>
                  </a:lnTo>
                  <a:lnTo>
                    <a:pt x="3307" y="7724"/>
                  </a:lnTo>
                  <a:lnTo>
                    <a:pt x="3049" y="7699"/>
                  </a:lnTo>
                  <a:lnTo>
                    <a:pt x="2765" y="7673"/>
                  </a:lnTo>
                  <a:lnTo>
                    <a:pt x="2481" y="7699"/>
                  </a:lnTo>
                  <a:lnTo>
                    <a:pt x="2171" y="7750"/>
                  </a:lnTo>
                  <a:lnTo>
                    <a:pt x="1887" y="7828"/>
                  </a:lnTo>
                  <a:lnTo>
                    <a:pt x="1628" y="7931"/>
                  </a:lnTo>
                  <a:lnTo>
                    <a:pt x="1370" y="8060"/>
                  </a:lnTo>
                  <a:lnTo>
                    <a:pt x="1112" y="8215"/>
                  </a:lnTo>
                  <a:lnTo>
                    <a:pt x="905" y="8422"/>
                  </a:lnTo>
                  <a:lnTo>
                    <a:pt x="698" y="8629"/>
                  </a:lnTo>
                  <a:lnTo>
                    <a:pt x="621" y="8009"/>
                  </a:lnTo>
                  <a:lnTo>
                    <a:pt x="595" y="7389"/>
                  </a:lnTo>
                  <a:lnTo>
                    <a:pt x="595" y="7027"/>
                  </a:lnTo>
                  <a:lnTo>
                    <a:pt x="621" y="6691"/>
                  </a:lnTo>
                  <a:lnTo>
                    <a:pt x="672" y="6329"/>
                  </a:lnTo>
                  <a:lnTo>
                    <a:pt x="724" y="5993"/>
                  </a:lnTo>
                  <a:lnTo>
                    <a:pt x="802" y="5683"/>
                  </a:lnTo>
                  <a:lnTo>
                    <a:pt x="905" y="5348"/>
                  </a:lnTo>
                  <a:lnTo>
                    <a:pt x="1008" y="5038"/>
                  </a:lnTo>
                  <a:lnTo>
                    <a:pt x="1137" y="4728"/>
                  </a:lnTo>
                  <a:close/>
                  <a:moveTo>
                    <a:pt x="9921" y="4624"/>
                  </a:moveTo>
                  <a:lnTo>
                    <a:pt x="11755" y="6975"/>
                  </a:lnTo>
                  <a:lnTo>
                    <a:pt x="11859" y="7053"/>
                  </a:lnTo>
                  <a:lnTo>
                    <a:pt x="11988" y="7078"/>
                  </a:lnTo>
                  <a:lnTo>
                    <a:pt x="12117" y="7053"/>
                  </a:lnTo>
                  <a:lnTo>
                    <a:pt x="12220" y="6975"/>
                  </a:lnTo>
                  <a:lnTo>
                    <a:pt x="13744" y="5012"/>
                  </a:lnTo>
                  <a:lnTo>
                    <a:pt x="13951" y="5580"/>
                  </a:lnTo>
                  <a:lnTo>
                    <a:pt x="14080" y="6174"/>
                  </a:lnTo>
                  <a:lnTo>
                    <a:pt x="14158" y="6768"/>
                  </a:lnTo>
                  <a:lnTo>
                    <a:pt x="14184" y="7389"/>
                  </a:lnTo>
                  <a:lnTo>
                    <a:pt x="14158" y="7931"/>
                  </a:lnTo>
                  <a:lnTo>
                    <a:pt x="14106" y="8448"/>
                  </a:lnTo>
                  <a:lnTo>
                    <a:pt x="13977" y="8990"/>
                  </a:lnTo>
                  <a:lnTo>
                    <a:pt x="13848" y="9507"/>
                  </a:lnTo>
                  <a:lnTo>
                    <a:pt x="13667" y="9998"/>
                  </a:lnTo>
                  <a:lnTo>
                    <a:pt x="13434" y="10463"/>
                  </a:lnTo>
                  <a:lnTo>
                    <a:pt x="13176" y="10928"/>
                  </a:lnTo>
                  <a:lnTo>
                    <a:pt x="12866" y="11367"/>
                  </a:lnTo>
                  <a:lnTo>
                    <a:pt x="12608" y="11315"/>
                  </a:lnTo>
                  <a:lnTo>
                    <a:pt x="12375" y="11212"/>
                  </a:lnTo>
                  <a:lnTo>
                    <a:pt x="12143" y="11083"/>
                  </a:lnTo>
                  <a:lnTo>
                    <a:pt x="11962" y="10876"/>
                  </a:lnTo>
                  <a:lnTo>
                    <a:pt x="11781" y="10669"/>
                  </a:lnTo>
                  <a:lnTo>
                    <a:pt x="11678" y="10411"/>
                  </a:lnTo>
                  <a:lnTo>
                    <a:pt x="11600" y="10127"/>
                  </a:lnTo>
                  <a:lnTo>
                    <a:pt x="11574" y="9843"/>
                  </a:lnTo>
                  <a:lnTo>
                    <a:pt x="11549" y="9481"/>
                  </a:lnTo>
                  <a:lnTo>
                    <a:pt x="11523" y="9094"/>
                  </a:lnTo>
                  <a:lnTo>
                    <a:pt x="11704" y="9094"/>
                  </a:lnTo>
                  <a:lnTo>
                    <a:pt x="11807" y="9068"/>
                  </a:lnTo>
                  <a:lnTo>
                    <a:pt x="11910" y="9016"/>
                  </a:lnTo>
                  <a:lnTo>
                    <a:pt x="11962" y="8939"/>
                  </a:lnTo>
                  <a:lnTo>
                    <a:pt x="11988" y="8809"/>
                  </a:lnTo>
                  <a:lnTo>
                    <a:pt x="11962" y="8706"/>
                  </a:lnTo>
                  <a:lnTo>
                    <a:pt x="11910" y="8603"/>
                  </a:lnTo>
                  <a:lnTo>
                    <a:pt x="11807" y="8551"/>
                  </a:lnTo>
                  <a:lnTo>
                    <a:pt x="11704" y="8525"/>
                  </a:lnTo>
                  <a:lnTo>
                    <a:pt x="11419" y="8525"/>
                  </a:lnTo>
                  <a:lnTo>
                    <a:pt x="11394" y="8422"/>
                  </a:lnTo>
                  <a:lnTo>
                    <a:pt x="11290" y="8164"/>
                  </a:lnTo>
                  <a:lnTo>
                    <a:pt x="11187" y="7931"/>
                  </a:lnTo>
                  <a:lnTo>
                    <a:pt x="11032" y="7724"/>
                  </a:lnTo>
                  <a:lnTo>
                    <a:pt x="10851" y="7544"/>
                  </a:lnTo>
                  <a:lnTo>
                    <a:pt x="10670" y="7389"/>
                  </a:lnTo>
                  <a:lnTo>
                    <a:pt x="10438" y="7259"/>
                  </a:lnTo>
                  <a:lnTo>
                    <a:pt x="10205" y="7156"/>
                  </a:lnTo>
                  <a:lnTo>
                    <a:pt x="9973" y="7104"/>
                  </a:lnTo>
                  <a:lnTo>
                    <a:pt x="9740" y="7053"/>
                  </a:lnTo>
                  <a:lnTo>
                    <a:pt x="9508" y="6923"/>
                  </a:lnTo>
                  <a:lnTo>
                    <a:pt x="9327" y="6768"/>
                  </a:lnTo>
                  <a:lnTo>
                    <a:pt x="9172" y="6562"/>
                  </a:lnTo>
                  <a:lnTo>
                    <a:pt x="9094" y="6433"/>
                  </a:lnTo>
                  <a:lnTo>
                    <a:pt x="9043" y="6303"/>
                  </a:lnTo>
                  <a:lnTo>
                    <a:pt x="8965" y="6019"/>
                  </a:lnTo>
                  <a:lnTo>
                    <a:pt x="8965" y="5735"/>
                  </a:lnTo>
                  <a:lnTo>
                    <a:pt x="9017" y="5451"/>
                  </a:lnTo>
                  <a:lnTo>
                    <a:pt x="9094" y="5296"/>
                  </a:lnTo>
                  <a:lnTo>
                    <a:pt x="9172" y="5141"/>
                  </a:lnTo>
                  <a:lnTo>
                    <a:pt x="9249" y="5012"/>
                  </a:lnTo>
                  <a:lnTo>
                    <a:pt x="9378" y="4908"/>
                  </a:lnTo>
                  <a:lnTo>
                    <a:pt x="9482" y="4805"/>
                  </a:lnTo>
                  <a:lnTo>
                    <a:pt x="9637" y="4728"/>
                  </a:lnTo>
                  <a:lnTo>
                    <a:pt x="9766" y="4650"/>
                  </a:lnTo>
                  <a:lnTo>
                    <a:pt x="9921" y="4624"/>
                  </a:lnTo>
                  <a:close/>
                  <a:moveTo>
                    <a:pt x="5452" y="7440"/>
                  </a:moveTo>
                  <a:lnTo>
                    <a:pt x="5684" y="7466"/>
                  </a:lnTo>
                  <a:lnTo>
                    <a:pt x="5917" y="7544"/>
                  </a:lnTo>
                  <a:lnTo>
                    <a:pt x="6123" y="7647"/>
                  </a:lnTo>
                  <a:lnTo>
                    <a:pt x="6743" y="8060"/>
                  </a:lnTo>
                  <a:lnTo>
                    <a:pt x="6769" y="8060"/>
                  </a:lnTo>
                  <a:lnTo>
                    <a:pt x="7803" y="8525"/>
                  </a:lnTo>
                  <a:lnTo>
                    <a:pt x="7725" y="8577"/>
                  </a:lnTo>
                  <a:lnTo>
                    <a:pt x="7648" y="8629"/>
                  </a:lnTo>
                  <a:lnTo>
                    <a:pt x="7622" y="8732"/>
                  </a:lnTo>
                  <a:lnTo>
                    <a:pt x="7596" y="8809"/>
                  </a:lnTo>
                  <a:lnTo>
                    <a:pt x="7622" y="8939"/>
                  </a:lnTo>
                  <a:lnTo>
                    <a:pt x="7673" y="9016"/>
                  </a:lnTo>
                  <a:lnTo>
                    <a:pt x="7777" y="9068"/>
                  </a:lnTo>
                  <a:lnTo>
                    <a:pt x="7880" y="9094"/>
                  </a:lnTo>
                  <a:lnTo>
                    <a:pt x="8397" y="9094"/>
                  </a:lnTo>
                  <a:lnTo>
                    <a:pt x="8397" y="10282"/>
                  </a:lnTo>
                  <a:lnTo>
                    <a:pt x="8371" y="10334"/>
                  </a:lnTo>
                  <a:lnTo>
                    <a:pt x="8345" y="10385"/>
                  </a:lnTo>
                  <a:lnTo>
                    <a:pt x="8319" y="10411"/>
                  </a:lnTo>
                  <a:lnTo>
                    <a:pt x="8268" y="10411"/>
                  </a:lnTo>
                  <a:lnTo>
                    <a:pt x="8138" y="10437"/>
                  </a:lnTo>
                  <a:lnTo>
                    <a:pt x="7983" y="10463"/>
                  </a:lnTo>
                  <a:lnTo>
                    <a:pt x="7880" y="10540"/>
                  </a:lnTo>
                  <a:lnTo>
                    <a:pt x="7777" y="10618"/>
                  </a:lnTo>
                  <a:lnTo>
                    <a:pt x="7699" y="10721"/>
                  </a:lnTo>
                  <a:lnTo>
                    <a:pt x="7622" y="10850"/>
                  </a:lnTo>
                  <a:lnTo>
                    <a:pt x="7596" y="10979"/>
                  </a:lnTo>
                  <a:lnTo>
                    <a:pt x="7570" y="11109"/>
                  </a:lnTo>
                  <a:lnTo>
                    <a:pt x="7570" y="11264"/>
                  </a:lnTo>
                  <a:lnTo>
                    <a:pt x="7544" y="11419"/>
                  </a:lnTo>
                  <a:lnTo>
                    <a:pt x="7441" y="11703"/>
                  </a:lnTo>
                  <a:lnTo>
                    <a:pt x="7312" y="11961"/>
                  </a:lnTo>
                  <a:lnTo>
                    <a:pt x="7208" y="12090"/>
                  </a:lnTo>
                  <a:lnTo>
                    <a:pt x="7105" y="12194"/>
                  </a:lnTo>
                  <a:lnTo>
                    <a:pt x="5788" y="13485"/>
                  </a:lnTo>
                  <a:lnTo>
                    <a:pt x="5684" y="13330"/>
                  </a:lnTo>
                  <a:lnTo>
                    <a:pt x="5607" y="13149"/>
                  </a:lnTo>
                  <a:lnTo>
                    <a:pt x="5555" y="12969"/>
                  </a:lnTo>
                  <a:lnTo>
                    <a:pt x="5529" y="12762"/>
                  </a:lnTo>
                  <a:lnTo>
                    <a:pt x="5529" y="10411"/>
                  </a:lnTo>
                  <a:lnTo>
                    <a:pt x="5503" y="10075"/>
                  </a:lnTo>
                  <a:lnTo>
                    <a:pt x="5452" y="9739"/>
                  </a:lnTo>
                  <a:lnTo>
                    <a:pt x="5348" y="9429"/>
                  </a:lnTo>
                  <a:lnTo>
                    <a:pt x="5193" y="9119"/>
                  </a:lnTo>
                  <a:lnTo>
                    <a:pt x="5038" y="8835"/>
                  </a:lnTo>
                  <a:lnTo>
                    <a:pt x="4832" y="8577"/>
                  </a:lnTo>
                  <a:lnTo>
                    <a:pt x="4599" y="8370"/>
                  </a:lnTo>
                  <a:lnTo>
                    <a:pt x="4341" y="8164"/>
                  </a:lnTo>
                  <a:lnTo>
                    <a:pt x="4470" y="7931"/>
                  </a:lnTo>
                  <a:lnTo>
                    <a:pt x="4625" y="7776"/>
                  </a:lnTo>
                  <a:lnTo>
                    <a:pt x="4806" y="7621"/>
                  </a:lnTo>
                  <a:lnTo>
                    <a:pt x="5013" y="7518"/>
                  </a:lnTo>
                  <a:lnTo>
                    <a:pt x="5219" y="7466"/>
                  </a:lnTo>
                  <a:lnTo>
                    <a:pt x="5452" y="7440"/>
                  </a:lnTo>
                  <a:close/>
                  <a:moveTo>
                    <a:pt x="4961" y="12142"/>
                  </a:moveTo>
                  <a:lnTo>
                    <a:pt x="4961" y="12762"/>
                  </a:lnTo>
                  <a:lnTo>
                    <a:pt x="4987" y="13072"/>
                  </a:lnTo>
                  <a:lnTo>
                    <a:pt x="5064" y="13356"/>
                  </a:lnTo>
                  <a:lnTo>
                    <a:pt x="5193" y="13614"/>
                  </a:lnTo>
                  <a:lnTo>
                    <a:pt x="5348" y="13873"/>
                  </a:lnTo>
                  <a:lnTo>
                    <a:pt x="5013" y="13744"/>
                  </a:lnTo>
                  <a:lnTo>
                    <a:pt x="4702" y="13614"/>
                  </a:lnTo>
                  <a:lnTo>
                    <a:pt x="4367" y="13485"/>
                  </a:lnTo>
                  <a:lnTo>
                    <a:pt x="4057" y="13304"/>
                  </a:lnTo>
                  <a:lnTo>
                    <a:pt x="4935" y="12168"/>
                  </a:lnTo>
                  <a:lnTo>
                    <a:pt x="4961" y="12142"/>
                  </a:lnTo>
                  <a:close/>
                  <a:moveTo>
                    <a:pt x="2765" y="8241"/>
                  </a:moveTo>
                  <a:lnTo>
                    <a:pt x="2997" y="8267"/>
                  </a:lnTo>
                  <a:lnTo>
                    <a:pt x="3230" y="8293"/>
                  </a:lnTo>
                  <a:lnTo>
                    <a:pt x="3437" y="8344"/>
                  </a:lnTo>
                  <a:lnTo>
                    <a:pt x="3617" y="8422"/>
                  </a:lnTo>
                  <a:lnTo>
                    <a:pt x="3824" y="8525"/>
                  </a:lnTo>
                  <a:lnTo>
                    <a:pt x="4005" y="8629"/>
                  </a:lnTo>
                  <a:lnTo>
                    <a:pt x="4160" y="8758"/>
                  </a:lnTo>
                  <a:lnTo>
                    <a:pt x="4315" y="8887"/>
                  </a:lnTo>
                  <a:lnTo>
                    <a:pt x="4470" y="9042"/>
                  </a:lnTo>
                  <a:lnTo>
                    <a:pt x="4599" y="9223"/>
                  </a:lnTo>
                  <a:lnTo>
                    <a:pt x="4702" y="9404"/>
                  </a:lnTo>
                  <a:lnTo>
                    <a:pt x="4780" y="9584"/>
                  </a:lnTo>
                  <a:lnTo>
                    <a:pt x="4858" y="9791"/>
                  </a:lnTo>
                  <a:lnTo>
                    <a:pt x="4909" y="9998"/>
                  </a:lnTo>
                  <a:lnTo>
                    <a:pt x="4961" y="10230"/>
                  </a:lnTo>
                  <a:lnTo>
                    <a:pt x="4961" y="10437"/>
                  </a:lnTo>
                  <a:lnTo>
                    <a:pt x="4961" y="10644"/>
                  </a:lnTo>
                  <a:lnTo>
                    <a:pt x="4935" y="10824"/>
                  </a:lnTo>
                  <a:lnTo>
                    <a:pt x="4883" y="11005"/>
                  </a:lnTo>
                  <a:lnTo>
                    <a:pt x="4832" y="11186"/>
                  </a:lnTo>
                  <a:lnTo>
                    <a:pt x="4754" y="11367"/>
                  </a:lnTo>
                  <a:lnTo>
                    <a:pt x="4677" y="11522"/>
                  </a:lnTo>
                  <a:lnTo>
                    <a:pt x="4573" y="11677"/>
                  </a:lnTo>
                  <a:lnTo>
                    <a:pt x="4470" y="11832"/>
                  </a:lnTo>
                  <a:lnTo>
                    <a:pt x="2765" y="14002"/>
                  </a:lnTo>
                  <a:lnTo>
                    <a:pt x="1086" y="11832"/>
                  </a:lnTo>
                  <a:lnTo>
                    <a:pt x="957" y="11677"/>
                  </a:lnTo>
                  <a:lnTo>
                    <a:pt x="879" y="11522"/>
                  </a:lnTo>
                  <a:lnTo>
                    <a:pt x="776" y="11341"/>
                  </a:lnTo>
                  <a:lnTo>
                    <a:pt x="724" y="11186"/>
                  </a:lnTo>
                  <a:lnTo>
                    <a:pt x="672" y="11005"/>
                  </a:lnTo>
                  <a:lnTo>
                    <a:pt x="621" y="10824"/>
                  </a:lnTo>
                  <a:lnTo>
                    <a:pt x="595" y="10618"/>
                  </a:lnTo>
                  <a:lnTo>
                    <a:pt x="595" y="10437"/>
                  </a:lnTo>
                  <a:lnTo>
                    <a:pt x="595" y="10230"/>
                  </a:lnTo>
                  <a:lnTo>
                    <a:pt x="621" y="9998"/>
                  </a:lnTo>
                  <a:lnTo>
                    <a:pt x="698" y="9791"/>
                  </a:lnTo>
                  <a:lnTo>
                    <a:pt x="750" y="9584"/>
                  </a:lnTo>
                  <a:lnTo>
                    <a:pt x="853" y="9404"/>
                  </a:lnTo>
                  <a:lnTo>
                    <a:pt x="957" y="9223"/>
                  </a:lnTo>
                  <a:lnTo>
                    <a:pt x="1086" y="9042"/>
                  </a:lnTo>
                  <a:lnTo>
                    <a:pt x="1241" y="8887"/>
                  </a:lnTo>
                  <a:lnTo>
                    <a:pt x="1396" y="8758"/>
                  </a:lnTo>
                  <a:lnTo>
                    <a:pt x="1551" y="8629"/>
                  </a:lnTo>
                  <a:lnTo>
                    <a:pt x="1732" y="8525"/>
                  </a:lnTo>
                  <a:lnTo>
                    <a:pt x="1938" y="8422"/>
                  </a:lnTo>
                  <a:lnTo>
                    <a:pt x="2119" y="8344"/>
                  </a:lnTo>
                  <a:lnTo>
                    <a:pt x="2326" y="8293"/>
                  </a:lnTo>
                  <a:lnTo>
                    <a:pt x="2558" y="8267"/>
                  </a:lnTo>
                  <a:lnTo>
                    <a:pt x="2765" y="8241"/>
                  </a:lnTo>
                  <a:close/>
                  <a:moveTo>
                    <a:pt x="7389" y="0"/>
                  </a:moveTo>
                  <a:lnTo>
                    <a:pt x="7028" y="26"/>
                  </a:lnTo>
                  <a:lnTo>
                    <a:pt x="6640" y="52"/>
                  </a:lnTo>
                  <a:lnTo>
                    <a:pt x="6278" y="103"/>
                  </a:lnTo>
                  <a:lnTo>
                    <a:pt x="5943" y="155"/>
                  </a:lnTo>
                  <a:lnTo>
                    <a:pt x="5581" y="233"/>
                  </a:lnTo>
                  <a:lnTo>
                    <a:pt x="5245" y="336"/>
                  </a:lnTo>
                  <a:lnTo>
                    <a:pt x="4883" y="439"/>
                  </a:lnTo>
                  <a:lnTo>
                    <a:pt x="4573" y="568"/>
                  </a:lnTo>
                  <a:lnTo>
                    <a:pt x="4237" y="723"/>
                  </a:lnTo>
                  <a:lnTo>
                    <a:pt x="3902" y="878"/>
                  </a:lnTo>
                  <a:lnTo>
                    <a:pt x="3592" y="1059"/>
                  </a:lnTo>
                  <a:lnTo>
                    <a:pt x="3307" y="1240"/>
                  </a:lnTo>
                  <a:lnTo>
                    <a:pt x="2997" y="1447"/>
                  </a:lnTo>
                  <a:lnTo>
                    <a:pt x="2713" y="1679"/>
                  </a:lnTo>
                  <a:lnTo>
                    <a:pt x="2429" y="1912"/>
                  </a:lnTo>
                  <a:lnTo>
                    <a:pt x="2171" y="2170"/>
                  </a:lnTo>
                  <a:lnTo>
                    <a:pt x="1912" y="2428"/>
                  </a:lnTo>
                  <a:lnTo>
                    <a:pt x="1680" y="2713"/>
                  </a:lnTo>
                  <a:lnTo>
                    <a:pt x="1447" y="2997"/>
                  </a:lnTo>
                  <a:lnTo>
                    <a:pt x="1241" y="3307"/>
                  </a:lnTo>
                  <a:lnTo>
                    <a:pt x="1060" y="3591"/>
                  </a:lnTo>
                  <a:lnTo>
                    <a:pt x="879" y="3901"/>
                  </a:lnTo>
                  <a:lnTo>
                    <a:pt x="724" y="4237"/>
                  </a:lnTo>
                  <a:lnTo>
                    <a:pt x="569" y="4573"/>
                  </a:lnTo>
                  <a:lnTo>
                    <a:pt x="440" y="4883"/>
                  </a:lnTo>
                  <a:lnTo>
                    <a:pt x="337" y="5244"/>
                  </a:lnTo>
                  <a:lnTo>
                    <a:pt x="233" y="5580"/>
                  </a:lnTo>
                  <a:lnTo>
                    <a:pt x="156" y="5942"/>
                  </a:lnTo>
                  <a:lnTo>
                    <a:pt x="104" y="6278"/>
                  </a:lnTo>
                  <a:lnTo>
                    <a:pt x="52" y="6639"/>
                  </a:lnTo>
                  <a:lnTo>
                    <a:pt x="27" y="7027"/>
                  </a:lnTo>
                  <a:lnTo>
                    <a:pt x="1" y="7389"/>
                  </a:lnTo>
                  <a:lnTo>
                    <a:pt x="27" y="7879"/>
                  </a:lnTo>
                  <a:lnTo>
                    <a:pt x="78" y="8344"/>
                  </a:lnTo>
                  <a:lnTo>
                    <a:pt x="156" y="8835"/>
                  </a:lnTo>
                  <a:lnTo>
                    <a:pt x="259" y="9300"/>
                  </a:lnTo>
                  <a:lnTo>
                    <a:pt x="156" y="9559"/>
                  </a:lnTo>
                  <a:lnTo>
                    <a:pt x="78" y="9843"/>
                  </a:lnTo>
                  <a:lnTo>
                    <a:pt x="27" y="10127"/>
                  </a:lnTo>
                  <a:lnTo>
                    <a:pt x="1" y="10437"/>
                  </a:lnTo>
                  <a:lnTo>
                    <a:pt x="27" y="10669"/>
                  </a:lnTo>
                  <a:lnTo>
                    <a:pt x="52" y="10902"/>
                  </a:lnTo>
                  <a:lnTo>
                    <a:pt x="104" y="11134"/>
                  </a:lnTo>
                  <a:lnTo>
                    <a:pt x="182" y="11367"/>
                  </a:lnTo>
                  <a:lnTo>
                    <a:pt x="259" y="11574"/>
                  </a:lnTo>
                  <a:lnTo>
                    <a:pt x="362" y="11780"/>
                  </a:lnTo>
                  <a:lnTo>
                    <a:pt x="492" y="11987"/>
                  </a:lnTo>
                  <a:lnTo>
                    <a:pt x="621" y="12168"/>
                  </a:lnTo>
                  <a:lnTo>
                    <a:pt x="2558" y="14648"/>
                  </a:lnTo>
                  <a:lnTo>
                    <a:pt x="2662" y="14725"/>
                  </a:lnTo>
                  <a:lnTo>
                    <a:pt x="2765" y="14751"/>
                  </a:lnTo>
                  <a:lnTo>
                    <a:pt x="2894" y="14725"/>
                  </a:lnTo>
                  <a:lnTo>
                    <a:pt x="2997" y="14648"/>
                  </a:lnTo>
                  <a:lnTo>
                    <a:pt x="3695" y="13769"/>
                  </a:lnTo>
                  <a:lnTo>
                    <a:pt x="4108" y="14002"/>
                  </a:lnTo>
                  <a:lnTo>
                    <a:pt x="4547" y="14183"/>
                  </a:lnTo>
                  <a:lnTo>
                    <a:pt x="5013" y="14364"/>
                  </a:lnTo>
                  <a:lnTo>
                    <a:pt x="5478" y="14493"/>
                  </a:lnTo>
                  <a:lnTo>
                    <a:pt x="5943" y="14622"/>
                  </a:lnTo>
                  <a:lnTo>
                    <a:pt x="6408" y="14700"/>
                  </a:lnTo>
                  <a:lnTo>
                    <a:pt x="6898" y="14725"/>
                  </a:lnTo>
                  <a:lnTo>
                    <a:pt x="7389" y="14751"/>
                  </a:lnTo>
                  <a:lnTo>
                    <a:pt x="7828" y="14751"/>
                  </a:lnTo>
                  <a:lnTo>
                    <a:pt x="8293" y="14700"/>
                  </a:lnTo>
                  <a:lnTo>
                    <a:pt x="8733" y="14622"/>
                  </a:lnTo>
                  <a:lnTo>
                    <a:pt x="9172" y="14544"/>
                  </a:lnTo>
                  <a:lnTo>
                    <a:pt x="9275" y="14493"/>
                  </a:lnTo>
                  <a:lnTo>
                    <a:pt x="9353" y="14415"/>
                  </a:lnTo>
                  <a:lnTo>
                    <a:pt x="9378" y="14312"/>
                  </a:lnTo>
                  <a:lnTo>
                    <a:pt x="9378" y="14183"/>
                  </a:lnTo>
                  <a:lnTo>
                    <a:pt x="9327" y="14079"/>
                  </a:lnTo>
                  <a:lnTo>
                    <a:pt x="9249" y="14002"/>
                  </a:lnTo>
                  <a:lnTo>
                    <a:pt x="9146" y="13976"/>
                  </a:lnTo>
                  <a:lnTo>
                    <a:pt x="9043" y="13976"/>
                  </a:lnTo>
                  <a:lnTo>
                    <a:pt x="8629" y="14054"/>
                  </a:lnTo>
                  <a:lnTo>
                    <a:pt x="8216" y="14131"/>
                  </a:lnTo>
                  <a:lnTo>
                    <a:pt x="7803" y="14157"/>
                  </a:lnTo>
                  <a:lnTo>
                    <a:pt x="7389" y="14183"/>
                  </a:lnTo>
                  <a:lnTo>
                    <a:pt x="7053" y="14157"/>
                  </a:lnTo>
                  <a:lnTo>
                    <a:pt x="6692" y="14131"/>
                  </a:lnTo>
                  <a:lnTo>
                    <a:pt x="6356" y="14105"/>
                  </a:lnTo>
                  <a:lnTo>
                    <a:pt x="6020" y="14054"/>
                  </a:lnTo>
                  <a:lnTo>
                    <a:pt x="7518" y="12607"/>
                  </a:lnTo>
                  <a:lnTo>
                    <a:pt x="7648" y="12452"/>
                  </a:lnTo>
                  <a:lnTo>
                    <a:pt x="7777" y="12297"/>
                  </a:lnTo>
                  <a:lnTo>
                    <a:pt x="7880" y="12116"/>
                  </a:lnTo>
                  <a:lnTo>
                    <a:pt x="7983" y="11935"/>
                  </a:lnTo>
                  <a:lnTo>
                    <a:pt x="8061" y="11729"/>
                  </a:lnTo>
                  <a:lnTo>
                    <a:pt x="8113" y="11522"/>
                  </a:lnTo>
                  <a:lnTo>
                    <a:pt x="8138" y="11315"/>
                  </a:lnTo>
                  <a:lnTo>
                    <a:pt x="8138" y="11109"/>
                  </a:lnTo>
                  <a:lnTo>
                    <a:pt x="8164" y="11057"/>
                  </a:lnTo>
                  <a:lnTo>
                    <a:pt x="8190" y="11031"/>
                  </a:lnTo>
                  <a:lnTo>
                    <a:pt x="8216" y="11005"/>
                  </a:lnTo>
                  <a:lnTo>
                    <a:pt x="8268" y="10979"/>
                  </a:lnTo>
                  <a:lnTo>
                    <a:pt x="8397" y="10979"/>
                  </a:lnTo>
                  <a:lnTo>
                    <a:pt x="8552" y="10928"/>
                  </a:lnTo>
                  <a:lnTo>
                    <a:pt x="8655" y="10876"/>
                  </a:lnTo>
                  <a:lnTo>
                    <a:pt x="8758" y="10799"/>
                  </a:lnTo>
                  <a:lnTo>
                    <a:pt x="8836" y="10695"/>
                  </a:lnTo>
                  <a:lnTo>
                    <a:pt x="8913" y="10566"/>
                  </a:lnTo>
                  <a:lnTo>
                    <a:pt x="8939" y="10437"/>
                  </a:lnTo>
                  <a:lnTo>
                    <a:pt x="8965" y="10282"/>
                  </a:lnTo>
                  <a:lnTo>
                    <a:pt x="8965" y="8887"/>
                  </a:lnTo>
                  <a:lnTo>
                    <a:pt x="8939" y="8680"/>
                  </a:lnTo>
                  <a:lnTo>
                    <a:pt x="8862" y="8499"/>
                  </a:lnTo>
                  <a:lnTo>
                    <a:pt x="8733" y="8370"/>
                  </a:lnTo>
                  <a:lnTo>
                    <a:pt x="8552" y="8241"/>
                  </a:lnTo>
                  <a:lnTo>
                    <a:pt x="7053" y="7544"/>
                  </a:lnTo>
                  <a:lnTo>
                    <a:pt x="6433" y="7156"/>
                  </a:lnTo>
                  <a:lnTo>
                    <a:pt x="6175" y="7027"/>
                  </a:lnTo>
                  <a:lnTo>
                    <a:pt x="5891" y="6923"/>
                  </a:lnTo>
                  <a:lnTo>
                    <a:pt x="5607" y="6872"/>
                  </a:lnTo>
                  <a:lnTo>
                    <a:pt x="5323" y="6872"/>
                  </a:lnTo>
                  <a:lnTo>
                    <a:pt x="5090" y="6433"/>
                  </a:lnTo>
                  <a:lnTo>
                    <a:pt x="5064" y="6303"/>
                  </a:lnTo>
                  <a:lnTo>
                    <a:pt x="5038" y="6200"/>
                  </a:lnTo>
                  <a:lnTo>
                    <a:pt x="5064" y="6071"/>
                  </a:lnTo>
                  <a:lnTo>
                    <a:pt x="5116" y="5968"/>
                  </a:lnTo>
                  <a:lnTo>
                    <a:pt x="5193" y="5864"/>
                  </a:lnTo>
                  <a:lnTo>
                    <a:pt x="5297" y="5813"/>
                  </a:lnTo>
                  <a:lnTo>
                    <a:pt x="5400" y="5761"/>
                  </a:lnTo>
                  <a:lnTo>
                    <a:pt x="5529" y="5735"/>
                  </a:lnTo>
                  <a:lnTo>
                    <a:pt x="5788" y="5709"/>
                  </a:lnTo>
                  <a:lnTo>
                    <a:pt x="6020" y="5632"/>
                  </a:lnTo>
                  <a:lnTo>
                    <a:pt x="6227" y="5477"/>
                  </a:lnTo>
                  <a:lnTo>
                    <a:pt x="6382" y="5296"/>
                  </a:lnTo>
                  <a:lnTo>
                    <a:pt x="7622" y="3591"/>
                  </a:lnTo>
                  <a:lnTo>
                    <a:pt x="7725" y="3410"/>
                  </a:lnTo>
                  <a:lnTo>
                    <a:pt x="7803" y="3203"/>
                  </a:lnTo>
                  <a:lnTo>
                    <a:pt x="7803" y="2997"/>
                  </a:lnTo>
                  <a:lnTo>
                    <a:pt x="7803" y="2816"/>
                  </a:lnTo>
                  <a:lnTo>
                    <a:pt x="7751" y="2609"/>
                  </a:lnTo>
                  <a:lnTo>
                    <a:pt x="7673" y="2428"/>
                  </a:lnTo>
                  <a:lnTo>
                    <a:pt x="7544" y="2248"/>
                  </a:lnTo>
                  <a:lnTo>
                    <a:pt x="7389" y="2118"/>
                  </a:lnTo>
                  <a:lnTo>
                    <a:pt x="5607" y="827"/>
                  </a:lnTo>
                  <a:lnTo>
                    <a:pt x="6046" y="723"/>
                  </a:lnTo>
                  <a:lnTo>
                    <a:pt x="6485" y="646"/>
                  </a:lnTo>
                  <a:lnTo>
                    <a:pt x="6924" y="594"/>
                  </a:lnTo>
                  <a:lnTo>
                    <a:pt x="7389" y="594"/>
                  </a:lnTo>
                  <a:lnTo>
                    <a:pt x="8009" y="620"/>
                  </a:lnTo>
                  <a:lnTo>
                    <a:pt x="8629" y="698"/>
                  </a:lnTo>
                  <a:lnTo>
                    <a:pt x="9249" y="853"/>
                  </a:lnTo>
                  <a:lnTo>
                    <a:pt x="9843" y="1033"/>
                  </a:lnTo>
                  <a:lnTo>
                    <a:pt x="9714" y="1240"/>
                  </a:lnTo>
                  <a:lnTo>
                    <a:pt x="9585" y="1421"/>
                  </a:lnTo>
                  <a:lnTo>
                    <a:pt x="9482" y="1628"/>
                  </a:lnTo>
                  <a:lnTo>
                    <a:pt x="9378" y="1834"/>
                  </a:lnTo>
                  <a:lnTo>
                    <a:pt x="9327" y="2067"/>
                  </a:lnTo>
                  <a:lnTo>
                    <a:pt x="9275" y="2299"/>
                  </a:lnTo>
                  <a:lnTo>
                    <a:pt x="9249" y="2532"/>
                  </a:lnTo>
                  <a:lnTo>
                    <a:pt x="9223" y="2790"/>
                  </a:lnTo>
                  <a:lnTo>
                    <a:pt x="9249" y="3126"/>
                  </a:lnTo>
                  <a:lnTo>
                    <a:pt x="9327" y="3462"/>
                  </a:lnTo>
                  <a:lnTo>
                    <a:pt x="9430" y="3798"/>
                  </a:lnTo>
                  <a:lnTo>
                    <a:pt x="9585" y="4108"/>
                  </a:lnTo>
                  <a:lnTo>
                    <a:pt x="9378" y="4211"/>
                  </a:lnTo>
                  <a:lnTo>
                    <a:pt x="9223" y="4288"/>
                  </a:lnTo>
                  <a:lnTo>
                    <a:pt x="9043" y="4418"/>
                  </a:lnTo>
                  <a:lnTo>
                    <a:pt x="8913" y="4573"/>
                  </a:lnTo>
                  <a:lnTo>
                    <a:pt x="8758" y="4728"/>
                  </a:lnTo>
                  <a:lnTo>
                    <a:pt x="8655" y="4883"/>
                  </a:lnTo>
                  <a:lnTo>
                    <a:pt x="8552" y="5089"/>
                  </a:lnTo>
                  <a:lnTo>
                    <a:pt x="8474" y="5270"/>
                  </a:lnTo>
                  <a:lnTo>
                    <a:pt x="8423" y="5477"/>
                  </a:lnTo>
                  <a:lnTo>
                    <a:pt x="8397" y="5683"/>
                  </a:lnTo>
                  <a:lnTo>
                    <a:pt x="8397" y="5890"/>
                  </a:lnTo>
                  <a:lnTo>
                    <a:pt x="8397" y="6097"/>
                  </a:lnTo>
                  <a:lnTo>
                    <a:pt x="8448" y="6278"/>
                  </a:lnTo>
                  <a:lnTo>
                    <a:pt x="8500" y="6484"/>
                  </a:lnTo>
                  <a:lnTo>
                    <a:pt x="8578" y="6665"/>
                  </a:lnTo>
                  <a:lnTo>
                    <a:pt x="8681" y="6846"/>
                  </a:lnTo>
                  <a:lnTo>
                    <a:pt x="8784" y="7001"/>
                  </a:lnTo>
                  <a:lnTo>
                    <a:pt x="8913" y="7156"/>
                  </a:lnTo>
                  <a:lnTo>
                    <a:pt x="9043" y="7285"/>
                  </a:lnTo>
                  <a:lnTo>
                    <a:pt x="9198" y="7389"/>
                  </a:lnTo>
                  <a:lnTo>
                    <a:pt x="9353" y="7492"/>
                  </a:lnTo>
                  <a:lnTo>
                    <a:pt x="9508" y="7569"/>
                  </a:lnTo>
                  <a:lnTo>
                    <a:pt x="9688" y="7647"/>
                  </a:lnTo>
                  <a:lnTo>
                    <a:pt x="9869" y="7673"/>
                  </a:lnTo>
                  <a:lnTo>
                    <a:pt x="10050" y="7724"/>
                  </a:lnTo>
                  <a:lnTo>
                    <a:pt x="10205" y="7776"/>
                  </a:lnTo>
                  <a:lnTo>
                    <a:pt x="10334" y="7879"/>
                  </a:lnTo>
                  <a:lnTo>
                    <a:pt x="10463" y="7983"/>
                  </a:lnTo>
                  <a:lnTo>
                    <a:pt x="10593" y="8112"/>
                  </a:lnTo>
                  <a:lnTo>
                    <a:pt x="10696" y="8241"/>
                  </a:lnTo>
                  <a:lnTo>
                    <a:pt x="10773" y="8396"/>
                  </a:lnTo>
                  <a:lnTo>
                    <a:pt x="10825" y="8577"/>
                  </a:lnTo>
                  <a:lnTo>
                    <a:pt x="10903" y="8887"/>
                  </a:lnTo>
                  <a:lnTo>
                    <a:pt x="10954" y="9197"/>
                  </a:lnTo>
                  <a:lnTo>
                    <a:pt x="10980" y="9533"/>
                  </a:lnTo>
                  <a:lnTo>
                    <a:pt x="11006" y="9843"/>
                  </a:lnTo>
                  <a:lnTo>
                    <a:pt x="11032" y="10204"/>
                  </a:lnTo>
                  <a:lnTo>
                    <a:pt x="11109" y="10540"/>
                  </a:lnTo>
                  <a:lnTo>
                    <a:pt x="11239" y="10850"/>
                  </a:lnTo>
                  <a:lnTo>
                    <a:pt x="11419" y="11134"/>
                  </a:lnTo>
                  <a:lnTo>
                    <a:pt x="11626" y="11393"/>
                  </a:lnTo>
                  <a:lnTo>
                    <a:pt x="11884" y="11599"/>
                  </a:lnTo>
                  <a:lnTo>
                    <a:pt x="12169" y="11754"/>
                  </a:lnTo>
                  <a:lnTo>
                    <a:pt x="12479" y="11884"/>
                  </a:lnTo>
                  <a:lnTo>
                    <a:pt x="12194" y="12168"/>
                  </a:lnTo>
                  <a:lnTo>
                    <a:pt x="11910" y="12452"/>
                  </a:lnTo>
                  <a:lnTo>
                    <a:pt x="11600" y="12710"/>
                  </a:lnTo>
                  <a:lnTo>
                    <a:pt x="11290" y="12943"/>
                  </a:lnTo>
                  <a:lnTo>
                    <a:pt x="11213" y="13020"/>
                  </a:lnTo>
                  <a:lnTo>
                    <a:pt x="11161" y="13124"/>
                  </a:lnTo>
                  <a:lnTo>
                    <a:pt x="11161" y="13253"/>
                  </a:lnTo>
                  <a:lnTo>
                    <a:pt x="11213" y="13356"/>
                  </a:lnTo>
                  <a:lnTo>
                    <a:pt x="11264" y="13408"/>
                  </a:lnTo>
                  <a:lnTo>
                    <a:pt x="11316" y="13434"/>
                  </a:lnTo>
                  <a:lnTo>
                    <a:pt x="11394" y="13459"/>
                  </a:lnTo>
                  <a:lnTo>
                    <a:pt x="11549" y="13459"/>
                  </a:lnTo>
                  <a:lnTo>
                    <a:pt x="11626" y="13408"/>
                  </a:lnTo>
                  <a:lnTo>
                    <a:pt x="11988" y="13149"/>
                  </a:lnTo>
                  <a:lnTo>
                    <a:pt x="12324" y="12865"/>
                  </a:lnTo>
                  <a:lnTo>
                    <a:pt x="12634" y="12555"/>
                  </a:lnTo>
                  <a:lnTo>
                    <a:pt x="12944" y="12219"/>
                  </a:lnTo>
                  <a:lnTo>
                    <a:pt x="13228" y="11884"/>
                  </a:lnTo>
                  <a:lnTo>
                    <a:pt x="13486" y="11522"/>
                  </a:lnTo>
                  <a:lnTo>
                    <a:pt x="13719" y="11160"/>
                  </a:lnTo>
                  <a:lnTo>
                    <a:pt x="13925" y="10773"/>
                  </a:lnTo>
                  <a:lnTo>
                    <a:pt x="14106" y="10385"/>
                  </a:lnTo>
                  <a:lnTo>
                    <a:pt x="14287" y="9972"/>
                  </a:lnTo>
                  <a:lnTo>
                    <a:pt x="14416" y="9559"/>
                  </a:lnTo>
                  <a:lnTo>
                    <a:pt x="14545" y="9145"/>
                  </a:lnTo>
                  <a:lnTo>
                    <a:pt x="14623" y="8706"/>
                  </a:lnTo>
                  <a:lnTo>
                    <a:pt x="14700" y="8267"/>
                  </a:lnTo>
                  <a:lnTo>
                    <a:pt x="14752" y="7828"/>
                  </a:lnTo>
                  <a:lnTo>
                    <a:pt x="14752" y="7389"/>
                  </a:lnTo>
                  <a:lnTo>
                    <a:pt x="14752" y="7001"/>
                  </a:lnTo>
                  <a:lnTo>
                    <a:pt x="14726" y="6639"/>
                  </a:lnTo>
                  <a:lnTo>
                    <a:pt x="14674" y="6278"/>
                  </a:lnTo>
                  <a:lnTo>
                    <a:pt x="14597" y="5890"/>
                  </a:lnTo>
                  <a:lnTo>
                    <a:pt x="14519" y="5528"/>
                  </a:lnTo>
                  <a:lnTo>
                    <a:pt x="14416" y="5193"/>
                  </a:lnTo>
                  <a:lnTo>
                    <a:pt x="14313" y="4831"/>
                  </a:lnTo>
                  <a:lnTo>
                    <a:pt x="14158" y="4495"/>
                  </a:lnTo>
                  <a:lnTo>
                    <a:pt x="14287" y="4288"/>
                  </a:lnTo>
                  <a:lnTo>
                    <a:pt x="14416" y="4108"/>
                  </a:lnTo>
                  <a:lnTo>
                    <a:pt x="14519" y="3901"/>
                  </a:lnTo>
                  <a:lnTo>
                    <a:pt x="14597" y="3694"/>
                  </a:lnTo>
                  <a:lnTo>
                    <a:pt x="14674" y="3462"/>
                  </a:lnTo>
                  <a:lnTo>
                    <a:pt x="14726" y="3229"/>
                  </a:lnTo>
                  <a:lnTo>
                    <a:pt x="14752" y="3023"/>
                  </a:lnTo>
                  <a:lnTo>
                    <a:pt x="14752" y="2790"/>
                  </a:lnTo>
                  <a:lnTo>
                    <a:pt x="14752" y="2506"/>
                  </a:lnTo>
                  <a:lnTo>
                    <a:pt x="14700" y="2222"/>
                  </a:lnTo>
                  <a:lnTo>
                    <a:pt x="14623" y="1963"/>
                  </a:lnTo>
                  <a:lnTo>
                    <a:pt x="14545" y="1705"/>
                  </a:lnTo>
                  <a:lnTo>
                    <a:pt x="14416" y="1473"/>
                  </a:lnTo>
                  <a:lnTo>
                    <a:pt x="14287" y="1240"/>
                  </a:lnTo>
                  <a:lnTo>
                    <a:pt x="14132" y="1033"/>
                  </a:lnTo>
                  <a:lnTo>
                    <a:pt x="13951" y="827"/>
                  </a:lnTo>
                  <a:lnTo>
                    <a:pt x="13744" y="646"/>
                  </a:lnTo>
                  <a:lnTo>
                    <a:pt x="13538" y="491"/>
                  </a:lnTo>
                  <a:lnTo>
                    <a:pt x="13305" y="336"/>
                  </a:lnTo>
                  <a:lnTo>
                    <a:pt x="13073" y="233"/>
                  </a:lnTo>
                  <a:lnTo>
                    <a:pt x="12814" y="129"/>
                  </a:lnTo>
                  <a:lnTo>
                    <a:pt x="12556" y="78"/>
                  </a:lnTo>
                  <a:lnTo>
                    <a:pt x="12272" y="26"/>
                  </a:lnTo>
                  <a:lnTo>
                    <a:pt x="11755" y="26"/>
                  </a:lnTo>
                  <a:lnTo>
                    <a:pt x="11523" y="52"/>
                  </a:lnTo>
                  <a:lnTo>
                    <a:pt x="11290" y="103"/>
                  </a:lnTo>
                  <a:lnTo>
                    <a:pt x="11083" y="181"/>
                  </a:lnTo>
                  <a:lnTo>
                    <a:pt x="10851" y="258"/>
                  </a:lnTo>
                  <a:lnTo>
                    <a:pt x="10670" y="362"/>
                  </a:lnTo>
                  <a:lnTo>
                    <a:pt x="10463" y="465"/>
                  </a:lnTo>
                  <a:lnTo>
                    <a:pt x="10283" y="594"/>
                  </a:lnTo>
                  <a:lnTo>
                    <a:pt x="9947" y="465"/>
                  </a:lnTo>
                  <a:lnTo>
                    <a:pt x="9585" y="336"/>
                  </a:lnTo>
                  <a:lnTo>
                    <a:pt x="9223" y="233"/>
                  </a:lnTo>
                  <a:lnTo>
                    <a:pt x="8862" y="155"/>
                  </a:lnTo>
                  <a:lnTo>
                    <a:pt x="8500" y="103"/>
                  </a:lnTo>
                  <a:lnTo>
                    <a:pt x="8138" y="52"/>
                  </a:lnTo>
                  <a:lnTo>
                    <a:pt x="7751" y="26"/>
                  </a:lnTo>
                  <a:lnTo>
                    <a:pt x="73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82;p73">
              <a:extLst>
                <a:ext uri="{FF2B5EF4-FFF2-40B4-BE49-F238E27FC236}">
                  <a16:creationId xmlns:a16="http://schemas.microsoft.com/office/drawing/2014/main" id="{1EC13DBF-E8CB-7058-6771-47F115F07C42}"/>
                </a:ext>
              </a:extLst>
            </p:cNvPr>
            <p:cNvSpPr/>
            <p:nvPr/>
          </p:nvSpPr>
          <p:spPr>
            <a:xfrm>
              <a:off x="2534100" y="1515075"/>
              <a:ext cx="62675" cy="62675"/>
            </a:xfrm>
            <a:custGeom>
              <a:avLst/>
              <a:gdLst/>
              <a:ahLst/>
              <a:cxnLst/>
              <a:rect l="l" t="t" r="r" b="b"/>
              <a:pathLst>
                <a:path w="2507" h="2507" extrusionOk="0">
                  <a:moveTo>
                    <a:pt x="1396" y="595"/>
                  </a:moveTo>
                  <a:lnTo>
                    <a:pt x="1525" y="647"/>
                  </a:lnTo>
                  <a:lnTo>
                    <a:pt x="1628" y="698"/>
                  </a:lnTo>
                  <a:lnTo>
                    <a:pt x="1732" y="776"/>
                  </a:lnTo>
                  <a:lnTo>
                    <a:pt x="1809" y="879"/>
                  </a:lnTo>
                  <a:lnTo>
                    <a:pt x="1861" y="1008"/>
                  </a:lnTo>
                  <a:lnTo>
                    <a:pt x="1913" y="1112"/>
                  </a:lnTo>
                  <a:lnTo>
                    <a:pt x="1913" y="1267"/>
                  </a:lnTo>
                  <a:lnTo>
                    <a:pt x="1913" y="1396"/>
                  </a:lnTo>
                  <a:lnTo>
                    <a:pt x="1861" y="1525"/>
                  </a:lnTo>
                  <a:lnTo>
                    <a:pt x="1809" y="1628"/>
                  </a:lnTo>
                  <a:lnTo>
                    <a:pt x="1732" y="1732"/>
                  </a:lnTo>
                  <a:lnTo>
                    <a:pt x="1628" y="1809"/>
                  </a:lnTo>
                  <a:lnTo>
                    <a:pt x="1525" y="1887"/>
                  </a:lnTo>
                  <a:lnTo>
                    <a:pt x="1396" y="1912"/>
                  </a:lnTo>
                  <a:lnTo>
                    <a:pt x="1241" y="1938"/>
                  </a:lnTo>
                  <a:lnTo>
                    <a:pt x="1112" y="1912"/>
                  </a:lnTo>
                  <a:lnTo>
                    <a:pt x="983" y="1887"/>
                  </a:lnTo>
                  <a:lnTo>
                    <a:pt x="879" y="1809"/>
                  </a:lnTo>
                  <a:lnTo>
                    <a:pt x="776" y="1732"/>
                  </a:lnTo>
                  <a:lnTo>
                    <a:pt x="698" y="1628"/>
                  </a:lnTo>
                  <a:lnTo>
                    <a:pt x="647" y="1525"/>
                  </a:lnTo>
                  <a:lnTo>
                    <a:pt x="595" y="1396"/>
                  </a:lnTo>
                  <a:lnTo>
                    <a:pt x="569" y="1267"/>
                  </a:lnTo>
                  <a:lnTo>
                    <a:pt x="595" y="1112"/>
                  </a:lnTo>
                  <a:lnTo>
                    <a:pt x="647" y="1008"/>
                  </a:lnTo>
                  <a:lnTo>
                    <a:pt x="698" y="879"/>
                  </a:lnTo>
                  <a:lnTo>
                    <a:pt x="776" y="776"/>
                  </a:lnTo>
                  <a:lnTo>
                    <a:pt x="879" y="698"/>
                  </a:lnTo>
                  <a:lnTo>
                    <a:pt x="983" y="647"/>
                  </a:lnTo>
                  <a:lnTo>
                    <a:pt x="1112" y="595"/>
                  </a:lnTo>
                  <a:close/>
                  <a:moveTo>
                    <a:pt x="1241" y="1"/>
                  </a:moveTo>
                  <a:lnTo>
                    <a:pt x="1008" y="27"/>
                  </a:lnTo>
                  <a:lnTo>
                    <a:pt x="776" y="104"/>
                  </a:lnTo>
                  <a:lnTo>
                    <a:pt x="543" y="233"/>
                  </a:lnTo>
                  <a:lnTo>
                    <a:pt x="363" y="388"/>
                  </a:lnTo>
                  <a:lnTo>
                    <a:pt x="208" y="569"/>
                  </a:lnTo>
                  <a:lnTo>
                    <a:pt x="104" y="776"/>
                  </a:lnTo>
                  <a:lnTo>
                    <a:pt x="27" y="1008"/>
                  </a:lnTo>
                  <a:lnTo>
                    <a:pt x="1" y="1267"/>
                  </a:lnTo>
                  <a:lnTo>
                    <a:pt x="27" y="1499"/>
                  </a:lnTo>
                  <a:lnTo>
                    <a:pt x="104" y="1732"/>
                  </a:lnTo>
                  <a:lnTo>
                    <a:pt x="208" y="1964"/>
                  </a:lnTo>
                  <a:lnTo>
                    <a:pt x="363" y="2145"/>
                  </a:lnTo>
                  <a:lnTo>
                    <a:pt x="543" y="2300"/>
                  </a:lnTo>
                  <a:lnTo>
                    <a:pt x="776" y="2403"/>
                  </a:lnTo>
                  <a:lnTo>
                    <a:pt x="1008" y="2481"/>
                  </a:lnTo>
                  <a:lnTo>
                    <a:pt x="1241" y="2507"/>
                  </a:lnTo>
                  <a:lnTo>
                    <a:pt x="1499" y="2481"/>
                  </a:lnTo>
                  <a:lnTo>
                    <a:pt x="1732" y="2403"/>
                  </a:lnTo>
                  <a:lnTo>
                    <a:pt x="1938" y="2300"/>
                  </a:lnTo>
                  <a:lnTo>
                    <a:pt x="2145" y="2145"/>
                  </a:lnTo>
                  <a:lnTo>
                    <a:pt x="2274" y="1964"/>
                  </a:lnTo>
                  <a:lnTo>
                    <a:pt x="2403" y="1732"/>
                  </a:lnTo>
                  <a:lnTo>
                    <a:pt x="2481" y="1499"/>
                  </a:lnTo>
                  <a:lnTo>
                    <a:pt x="2507" y="1267"/>
                  </a:lnTo>
                  <a:lnTo>
                    <a:pt x="2481" y="1008"/>
                  </a:lnTo>
                  <a:lnTo>
                    <a:pt x="2403" y="776"/>
                  </a:lnTo>
                  <a:lnTo>
                    <a:pt x="2274" y="569"/>
                  </a:lnTo>
                  <a:lnTo>
                    <a:pt x="2145" y="388"/>
                  </a:lnTo>
                  <a:lnTo>
                    <a:pt x="1938" y="233"/>
                  </a:lnTo>
                  <a:lnTo>
                    <a:pt x="1732" y="104"/>
                  </a:lnTo>
                  <a:lnTo>
                    <a:pt x="1499" y="27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83;p73">
              <a:extLst>
                <a:ext uri="{FF2B5EF4-FFF2-40B4-BE49-F238E27FC236}">
                  <a16:creationId xmlns:a16="http://schemas.microsoft.com/office/drawing/2014/main" id="{C2EA4B85-1CAD-EC91-AEDF-BD32E2DAB06A}"/>
                </a:ext>
              </a:extLst>
            </p:cNvPr>
            <p:cNvSpPr/>
            <p:nvPr/>
          </p:nvSpPr>
          <p:spPr>
            <a:xfrm>
              <a:off x="2809250" y="1476975"/>
              <a:ext cx="14875" cy="20700"/>
            </a:xfrm>
            <a:custGeom>
              <a:avLst/>
              <a:gdLst/>
              <a:ahLst/>
              <a:cxnLst/>
              <a:rect l="l" t="t" r="r" b="b"/>
              <a:pathLst>
                <a:path w="595" h="828" extrusionOk="0">
                  <a:moveTo>
                    <a:pt x="284" y="1"/>
                  </a:moveTo>
                  <a:lnTo>
                    <a:pt x="181" y="26"/>
                  </a:lnTo>
                  <a:lnTo>
                    <a:pt x="104" y="78"/>
                  </a:lnTo>
                  <a:lnTo>
                    <a:pt x="26" y="181"/>
                  </a:lnTo>
                  <a:lnTo>
                    <a:pt x="0" y="285"/>
                  </a:lnTo>
                  <a:lnTo>
                    <a:pt x="0" y="543"/>
                  </a:lnTo>
                  <a:lnTo>
                    <a:pt x="26" y="646"/>
                  </a:lnTo>
                  <a:lnTo>
                    <a:pt x="104" y="750"/>
                  </a:lnTo>
                  <a:lnTo>
                    <a:pt x="181" y="801"/>
                  </a:lnTo>
                  <a:lnTo>
                    <a:pt x="284" y="827"/>
                  </a:lnTo>
                  <a:lnTo>
                    <a:pt x="414" y="801"/>
                  </a:lnTo>
                  <a:lnTo>
                    <a:pt x="491" y="750"/>
                  </a:lnTo>
                  <a:lnTo>
                    <a:pt x="569" y="646"/>
                  </a:lnTo>
                  <a:lnTo>
                    <a:pt x="594" y="543"/>
                  </a:lnTo>
                  <a:lnTo>
                    <a:pt x="594" y="285"/>
                  </a:lnTo>
                  <a:lnTo>
                    <a:pt x="569" y="181"/>
                  </a:lnTo>
                  <a:lnTo>
                    <a:pt x="491" y="78"/>
                  </a:lnTo>
                  <a:lnTo>
                    <a:pt x="414" y="26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84;p73">
              <a:extLst>
                <a:ext uri="{FF2B5EF4-FFF2-40B4-BE49-F238E27FC236}">
                  <a16:creationId xmlns:a16="http://schemas.microsoft.com/office/drawing/2014/main" id="{FA603A5D-EE1A-C1C4-32E8-9C08CD7503ED}"/>
                </a:ext>
              </a:extLst>
            </p:cNvPr>
            <p:cNvSpPr/>
            <p:nvPr/>
          </p:nvSpPr>
          <p:spPr>
            <a:xfrm>
              <a:off x="2734325" y="1497650"/>
              <a:ext cx="19400" cy="14225"/>
            </a:xfrm>
            <a:custGeom>
              <a:avLst/>
              <a:gdLst/>
              <a:ahLst/>
              <a:cxnLst/>
              <a:rect l="l" t="t" r="r" b="b"/>
              <a:pathLst>
                <a:path w="776" h="569" extrusionOk="0">
                  <a:moveTo>
                    <a:pt x="285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0" y="181"/>
                  </a:lnTo>
                  <a:lnTo>
                    <a:pt x="0" y="284"/>
                  </a:lnTo>
                  <a:lnTo>
                    <a:pt x="0" y="414"/>
                  </a:lnTo>
                  <a:lnTo>
                    <a:pt x="78" y="491"/>
                  </a:lnTo>
                  <a:lnTo>
                    <a:pt x="155" y="543"/>
                  </a:lnTo>
                  <a:lnTo>
                    <a:pt x="285" y="569"/>
                  </a:lnTo>
                  <a:lnTo>
                    <a:pt x="491" y="569"/>
                  </a:lnTo>
                  <a:lnTo>
                    <a:pt x="595" y="543"/>
                  </a:lnTo>
                  <a:lnTo>
                    <a:pt x="698" y="491"/>
                  </a:lnTo>
                  <a:lnTo>
                    <a:pt x="750" y="414"/>
                  </a:lnTo>
                  <a:lnTo>
                    <a:pt x="775" y="284"/>
                  </a:lnTo>
                  <a:lnTo>
                    <a:pt x="750" y="181"/>
                  </a:lnTo>
                  <a:lnTo>
                    <a:pt x="698" y="78"/>
                  </a:lnTo>
                  <a:lnTo>
                    <a:pt x="595" y="26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85;p73">
              <a:extLst>
                <a:ext uri="{FF2B5EF4-FFF2-40B4-BE49-F238E27FC236}">
                  <a16:creationId xmlns:a16="http://schemas.microsoft.com/office/drawing/2014/main" id="{5137870D-C873-8290-E79B-D7EC554B77DE}"/>
                </a:ext>
              </a:extLst>
            </p:cNvPr>
            <p:cNvSpPr/>
            <p:nvPr/>
          </p:nvSpPr>
          <p:spPr>
            <a:xfrm>
              <a:off x="2653600" y="1509275"/>
              <a:ext cx="20675" cy="20675"/>
            </a:xfrm>
            <a:custGeom>
              <a:avLst/>
              <a:gdLst/>
              <a:ahLst/>
              <a:cxnLst/>
              <a:rect l="l" t="t" r="r" b="b"/>
              <a:pathLst>
                <a:path w="827" h="827" extrusionOk="0">
                  <a:moveTo>
                    <a:pt x="543" y="0"/>
                  </a:moveTo>
                  <a:lnTo>
                    <a:pt x="439" y="26"/>
                  </a:lnTo>
                  <a:lnTo>
                    <a:pt x="336" y="78"/>
                  </a:lnTo>
                  <a:lnTo>
                    <a:pt x="104" y="336"/>
                  </a:lnTo>
                  <a:lnTo>
                    <a:pt x="26" y="439"/>
                  </a:lnTo>
                  <a:lnTo>
                    <a:pt x="0" y="543"/>
                  </a:lnTo>
                  <a:lnTo>
                    <a:pt x="26" y="646"/>
                  </a:lnTo>
                  <a:lnTo>
                    <a:pt x="104" y="749"/>
                  </a:lnTo>
                  <a:lnTo>
                    <a:pt x="181" y="801"/>
                  </a:lnTo>
                  <a:lnTo>
                    <a:pt x="284" y="827"/>
                  </a:lnTo>
                  <a:lnTo>
                    <a:pt x="414" y="801"/>
                  </a:lnTo>
                  <a:lnTo>
                    <a:pt x="491" y="749"/>
                  </a:lnTo>
                  <a:lnTo>
                    <a:pt x="749" y="491"/>
                  </a:lnTo>
                  <a:lnTo>
                    <a:pt x="801" y="388"/>
                  </a:lnTo>
                  <a:lnTo>
                    <a:pt x="827" y="284"/>
                  </a:lnTo>
                  <a:lnTo>
                    <a:pt x="801" y="181"/>
                  </a:lnTo>
                  <a:lnTo>
                    <a:pt x="749" y="78"/>
                  </a:lnTo>
                  <a:lnTo>
                    <a:pt x="646" y="2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86;p73">
              <a:extLst>
                <a:ext uri="{FF2B5EF4-FFF2-40B4-BE49-F238E27FC236}">
                  <a16:creationId xmlns:a16="http://schemas.microsoft.com/office/drawing/2014/main" id="{5B66F0CD-07AF-5798-CA20-7167B83F509A}"/>
                </a:ext>
              </a:extLst>
            </p:cNvPr>
            <p:cNvSpPr/>
            <p:nvPr/>
          </p:nvSpPr>
          <p:spPr>
            <a:xfrm>
              <a:off x="2746600" y="1622925"/>
              <a:ext cx="14875" cy="14250"/>
            </a:xfrm>
            <a:custGeom>
              <a:avLst/>
              <a:gdLst/>
              <a:ahLst/>
              <a:cxnLst/>
              <a:rect l="l" t="t" r="r" b="b"/>
              <a:pathLst>
                <a:path w="595" h="570" extrusionOk="0">
                  <a:moveTo>
                    <a:pt x="181" y="1"/>
                  </a:moveTo>
                  <a:lnTo>
                    <a:pt x="104" y="78"/>
                  </a:lnTo>
                  <a:lnTo>
                    <a:pt x="26" y="182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104" y="492"/>
                  </a:lnTo>
                  <a:lnTo>
                    <a:pt x="181" y="543"/>
                  </a:lnTo>
                  <a:lnTo>
                    <a:pt x="310" y="569"/>
                  </a:lnTo>
                  <a:lnTo>
                    <a:pt x="414" y="543"/>
                  </a:lnTo>
                  <a:lnTo>
                    <a:pt x="491" y="492"/>
                  </a:lnTo>
                  <a:lnTo>
                    <a:pt x="569" y="388"/>
                  </a:lnTo>
                  <a:lnTo>
                    <a:pt x="594" y="285"/>
                  </a:lnTo>
                  <a:lnTo>
                    <a:pt x="569" y="182"/>
                  </a:lnTo>
                  <a:lnTo>
                    <a:pt x="491" y="78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1243;p73">
            <a:extLst>
              <a:ext uri="{FF2B5EF4-FFF2-40B4-BE49-F238E27FC236}">
                <a16:creationId xmlns:a16="http://schemas.microsoft.com/office/drawing/2014/main" id="{14AE7643-5755-23AD-3403-B37CE4857F91}"/>
              </a:ext>
            </a:extLst>
          </p:cNvPr>
          <p:cNvGrpSpPr/>
          <p:nvPr/>
        </p:nvGrpSpPr>
        <p:grpSpPr>
          <a:xfrm>
            <a:off x="7087011" y="1757704"/>
            <a:ext cx="397013" cy="397013"/>
            <a:chOff x="1743600" y="4062300"/>
            <a:chExt cx="368150" cy="368150"/>
          </a:xfrm>
        </p:grpSpPr>
        <p:sp>
          <p:nvSpPr>
            <p:cNvPr id="52" name="Google Shape;1244;p73">
              <a:extLst>
                <a:ext uri="{FF2B5EF4-FFF2-40B4-BE49-F238E27FC236}">
                  <a16:creationId xmlns:a16="http://schemas.microsoft.com/office/drawing/2014/main" id="{412468AC-51B9-2E0D-57CF-74029D1416F1}"/>
                </a:ext>
              </a:extLst>
            </p:cNvPr>
            <p:cNvSpPr/>
            <p:nvPr/>
          </p:nvSpPr>
          <p:spPr>
            <a:xfrm>
              <a:off x="1743600" y="4062300"/>
              <a:ext cx="368150" cy="368150"/>
            </a:xfrm>
            <a:custGeom>
              <a:avLst/>
              <a:gdLst/>
              <a:ahLst/>
              <a:cxnLst/>
              <a:rect l="l" t="t" r="r" b="b"/>
              <a:pathLst>
                <a:path w="14726" h="14726" extrusionOk="0">
                  <a:moveTo>
                    <a:pt x="7518" y="569"/>
                  </a:moveTo>
                  <a:lnTo>
                    <a:pt x="7647" y="621"/>
                  </a:lnTo>
                  <a:lnTo>
                    <a:pt x="7776" y="672"/>
                  </a:lnTo>
                  <a:lnTo>
                    <a:pt x="7879" y="750"/>
                  </a:lnTo>
                  <a:lnTo>
                    <a:pt x="7983" y="827"/>
                  </a:lnTo>
                  <a:lnTo>
                    <a:pt x="8060" y="931"/>
                  </a:lnTo>
                  <a:lnTo>
                    <a:pt x="8112" y="1060"/>
                  </a:lnTo>
                  <a:lnTo>
                    <a:pt x="8164" y="1189"/>
                  </a:lnTo>
                  <a:lnTo>
                    <a:pt x="7776" y="1163"/>
                  </a:lnTo>
                  <a:lnTo>
                    <a:pt x="7363" y="1137"/>
                  </a:lnTo>
                  <a:lnTo>
                    <a:pt x="6975" y="1163"/>
                  </a:lnTo>
                  <a:lnTo>
                    <a:pt x="6588" y="1189"/>
                  </a:lnTo>
                  <a:lnTo>
                    <a:pt x="6614" y="1060"/>
                  </a:lnTo>
                  <a:lnTo>
                    <a:pt x="6691" y="931"/>
                  </a:lnTo>
                  <a:lnTo>
                    <a:pt x="6769" y="827"/>
                  </a:lnTo>
                  <a:lnTo>
                    <a:pt x="6846" y="750"/>
                  </a:lnTo>
                  <a:lnTo>
                    <a:pt x="6975" y="672"/>
                  </a:lnTo>
                  <a:lnTo>
                    <a:pt x="7104" y="621"/>
                  </a:lnTo>
                  <a:lnTo>
                    <a:pt x="7234" y="569"/>
                  </a:lnTo>
                  <a:close/>
                  <a:moveTo>
                    <a:pt x="7363" y="1706"/>
                  </a:moveTo>
                  <a:lnTo>
                    <a:pt x="7750" y="1732"/>
                  </a:lnTo>
                  <a:lnTo>
                    <a:pt x="8164" y="1783"/>
                  </a:lnTo>
                  <a:lnTo>
                    <a:pt x="8551" y="1835"/>
                  </a:lnTo>
                  <a:lnTo>
                    <a:pt x="8913" y="1938"/>
                  </a:lnTo>
                  <a:lnTo>
                    <a:pt x="8913" y="4470"/>
                  </a:lnTo>
                  <a:lnTo>
                    <a:pt x="8551" y="4315"/>
                  </a:lnTo>
                  <a:lnTo>
                    <a:pt x="8189" y="4186"/>
                  </a:lnTo>
                  <a:lnTo>
                    <a:pt x="7776" y="4108"/>
                  </a:lnTo>
                  <a:lnTo>
                    <a:pt x="7363" y="4082"/>
                  </a:lnTo>
                  <a:lnTo>
                    <a:pt x="6949" y="4108"/>
                  </a:lnTo>
                  <a:lnTo>
                    <a:pt x="6562" y="4186"/>
                  </a:lnTo>
                  <a:lnTo>
                    <a:pt x="6174" y="4315"/>
                  </a:lnTo>
                  <a:lnTo>
                    <a:pt x="5813" y="4470"/>
                  </a:lnTo>
                  <a:lnTo>
                    <a:pt x="5813" y="1938"/>
                  </a:lnTo>
                  <a:lnTo>
                    <a:pt x="6174" y="1835"/>
                  </a:lnTo>
                  <a:lnTo>
                    <a:pt x="6562" y="1783"/>
                  </a:lnTo>
                  <a:lnTo>
                    <a:pt x="6975" y="1732"/>
                  </a:lnTo>
                  <a:lnTo>
                    <a:pt x="7363" y="1706"/>
                  </a:lnTo>
                  <a:close/>
                  <a:moveTo>
                    <a:pt x="5244" y="2145"/>
                  </a:moveTo>
                  <a:lnTo>
                    <a:pt x="5244" y="4857"/>
                  </a:lnTo>
                  <a:lnTo>
                    <a:pt x="5038" y="5038"/>
                  </a:lnTo>
                  <a:lnTo>
                    <a:pt x="4883" y="5219"/>
                  </a:lnTo>
                  <a:lnTo>
                    <a:pt x="2144" y="5219"/>
                  </a:lnTo>
                  <a:lnTo>
                    <a:pt x="2377" y="4728"/>
                  </a:lnTo>
                  <a:lnTo>
                    <a:pt x="2661" y="4237"/>
                  </a:lnTo>
                  <a:lnTo>
                    <a:pt x="2997" y="3772"/>
                  </a:lnTo>
                  <a:lnTo>
                    <a:pt x="3384" y="3359"/>
                  </a:lnTo>
                  <a:lnTo>
                    <a:pt x="3798" y="2997"/>
                  </a:lnTo>
                  <a:lnTo>
                    <a:pt x="4237" y="2662"/>
                  </a:lnTo>
                  <a:lnTo>
                    <a:pt x="4728" y="2377"/>
                  </a:lnTo>
                  <a:lnTo>
                    <a:pt x="5244" y="2145"/>
                  </a:lnTo>
                  <a:close/>
                  <a:moveTo>
                    <a:pt x="6071" y="853"/>
                  </a:moveTo>
                  <a:lnTo>
                    <a:pt x="6019" y="1060"/>
                  </a:lnTo>
                  <a:lnTo>
                    <a:pt x="5968" y="1292"/>
                  </a:lnTo>
                  <a:lnTo>
                    <a:pt x="5554" y="1396"/>
                  </a:lnTo>
                  <a:lnTo>
                    <a:pt x="5141" y="1551"/>
                  </a:lnTo>
                  <a:lnTo>
                    <a:pt x="4754" y="1706"/>
                  </a:lnTo>
                  <a:lnTo>
                    <a:pt x="4366" y="1912"/>
                  </a:lnTo>
                  <a:lnTo>
                    <a:pt x="4004" y="2145"/>
                  </a:lnTo>
                  <a:lnTo>
                    <a:pt x="3643" y="2377"/>
                  </a:lnTo>
                  <a:lnTo>
                    <a:pt x="3281" y="2662"/>
                  </a:lnTo>
                  <a:lnTo>
                    <a:pt x="2971" y="2972"/>
                  </a:lnTo>
                  <a:lnTo>
                    <a:pt x="2661" y="3282"/>
                  </a:lnTo>
                  <a:lnTo>
                    <a:pt x="2377" y="3617"/>
                  </a:lnTo>
                  <a:lnTo>
                    <a:pt x="2144" y="3979"/>
                  </a:lnTo>
                  <a:lnTo>
                    <a:pt x="1912" y="4367"/>
                  </a:lnTo>
                  <a:lnTo>
                    <a:pt x="1731" y="4754"/>
                  </a:lnTo>
                  <a:lnTo>
                    <a:pt x="1550" y="5142"/>
                  </a:lnTo>
                  <a:lnTo>
                    <a:pt x="1421" y="5555"/>
                  </a:lnTo>
                  <a:lnTo>
                    <a:pt x="1292" y="5968"/>
                  </a:lnTo>
                  <a:lnTo>
                    <a:pt x="1059" y="5994"/>
                  </a:lnTo>
                  <a:lnTo>
                    <a:pt x="853" y="6072"/>
                  </a:lnTo>
                  <a:lnTo>
                    <a:pt x="853" y="3075"/>
                  </a:lnTo>
                  <a:lnTo>
                    <a:pt x="853" y="2842"/>
                  </a:lnTo>
                  <a:lnTo>
                    <a:pt x="904" y="2610"/>
                  </a:lnTo>
                  <a:lnTo>
                    <a:pt x="956" y="2403"/>
                  </a:lnTo>
                  <a:lnTo>
                    <a:pt x="1033" y="2197"/>
                  </a:lnTo>
                  <a:lnTo>
                    <a:pt x="1111" y="2016"/>
                  </a:lnTo>
                  <a:lnTo>
                    <a:pt x="1240" y="1835"/>
                  </a:lnTo>
                  <a:lnTo>
                    <a:pt x="1369" y="1654"/>
                  </a:lnTo>
                  <a:lnTo>
                    <a:pt x="1498" y="1499"/>
                  </a:lnTo>
                  <a:lnTo>
                    <a:pt x="1653" y="1344"/>
                  </a:lnTo>
                  <a:lnTo>
                    <a:pt x="1834" y="1215"/>
                  </a:lnTo>
                  <a:lnTo>
                    <a:pt x="2015" y="1112"/>
                  </a:lnTo>
                  <a:lnTo>
                    <a:pt x="2196" y="1008"/>
                  </a:lnTo>
                  <a:lnTo>
                    <a:pt x="2403" y="957"/>
                  </a:lnTo>
                  <a:lnTo>
                    <a:pt x="2635" y="879"/>
                  </a:lnTo>
                  <a:lnTo>
                    <a:pt x="2842" y="853"/>
                  </a:lnTo>
                  <a:close/>
                  <a:moveTo>
                    <a:pt x="11884" y="853"/>
                  </a:moveTo>
                  <a:lnTo>
                    <a:pt x="12116" y="879"/>
                  </a:lnTo>
                  <a:lnTo>
                    <a:pt x="12323" y="957"/>
                  </a:lnTo>
                  <a:lnTo>
                    <a:pt x="12530" y="1008"/>
                  </a:lnTo>
                  <a:lnTo>
                    <a:pt x="12710" y="1112"/>
                  </a:lnTo>
                  <a:lnTo>
                    <a:pt x="12891" y="1215"/>
                  </a:lnTo>
                  <a:lnTo>
                    <a:pt x="13072" y="1344"/>
                  </a:lnTo>
                  <a:lnTo>
                    <a:pt x="13227" y="1499"/>
                  </a:lnTo>
                  <a:lnTo>
                    <a:pt x="13382" y="1654"/>
                  </a:lnTo>
                  <a:lnTo>
                    <a:pt x="13511" y="1835"/>
                  </a:lnTo>
                  <a:lnTo>
                    <a:pt x="13615" y="2016"/>
                  </a:lnTo>
                  <a:lnTo>
                    <a:pt x="13718" y="2197"/>
                  </a:lnTo>
                  <a:lnTo>
                    <a:pt x="13770" y="2403"/>
                  </a:lnTo>
                  <a:lnTo>
                    <a:pt x="13847" y="2610"/>
                  </a:lnTo>
                  <a:lnTo>
                    <a:pt x="13873" y="2842"/>
                  </a:lnTo>
                  <a:lnTo>
                    <a:pt x="13873" y="3075"/>
                  </a:lnTo>
                  <a:lnTo>
                    <a:pt x="13873" y="6072"/>
                  </a:lnTo>
                  <a:lnTo>
                    <a:pt x="13666" y="5994"/>
                  </a:lnTo>
                  <a:lnTo>
                    <a:pt x="13434" y="5968"/>
                  </a:lnTo>
                  <a:lnTo>
                    <a:pt x="13279" y="5452"/>
                  </a:lnTo>
                  <a:lnTo>
                    <a:pt x="13279" y="5426"/>
                  </a:lnTo>
                  <a:lnTo>
                    <a:pt x="13150" y="5064"/>
                  </a:lnTo>
                  <a:lnTo>
                    <a:pt x="12995" y="4702"/>
                  </a:lnTo>
                  <a:lnTo>
                    <a:pt x="12814" y="4367"/>
                  </a:lnTo>
                  <a:lnTo>
                    <a:pt x="12607" y="4031"/>
                  </a:lnTo>
                  <a:lnTo>
                    <a:pt x="12530" y="3927"/>
                  </a:lnTo>
                  <a:lnTo>
                    <a:pt x="12426" y="3902"/>
                  </a:lnTo>
                  <a:lnTo>
                    <a:pt x="12323" y="3902"/>
                  </a:lnTo>
                  <a:lnTo>
                    <a:pt x="12220" y="3927"/>
                  </a:lnTo>
                  <a:lnTo>
                    <a:pt x="12142" y="4005"/>
                  </a:lnTo>
                  <a:lnTo>
                    <a:pt x="12090" y="4108"/>
                  </a:lnTo>
                  <a:lnTo>
                    <a:pt x="12090" y="4212"/>
                  </a:lnTo>
                  <a:lnTo>
                    <a:pt x="12116" y="4341"/>
                  </a:lnTo>
                  <a:lnTo>
                    <a:pt x="12375" y="4780"/>
                  </a:lnTo>
                  <a:lnTo>
                    <a:pt x="12581" y="5219"/>
                  </a:lnTo>
                  <a:lnTo>
                    <a:pt x="9869" y="5219"/>
                  </a:lnTo>
                  <a:lnTo>
                    <a:pt x="9688" y="5038"/>
                  </a:lnTo>
                  <a:lnTo>
                    <a:pt x="9507" y="4857"/>
                  </a:lnTo>
                  <a:lnTo>
                    <a:pt x="9507" y="2145"/>
                  </a:lnTo>
                  <a:lnTo>
                    <a:pt x="9946" y="2352"/>
                  </a:lnTo>
                  <a:lnTo>
                    <a:pt x="10385" y="2584"/>
                  </a:lnTo>
                  <a:lnTo>
                    <a:pt x="10515" y="2636"/>
                  </a:lnTo>
                  <a:lnTo>
                    <a:pt x="10618" y="2636"/>
                  </a:lnTo>
                  <a:lnTo>
                    <a:pt x="10721" y="2584"/>
                  </a:lnTo>
                  <a:lnTo>
                    <a:pt x="10799" y="2507"/>
                  </a:lnTo>
                  <a:lnTo>
                    <a:pt x="10825" y="2403"/>
                  </a:lnTo>
                  <a:lnTo>
                    <a:pt x="10825" y="2300"/>
                  </a:lnTo>
                  <a:lnTo>
                    <a:pt x="10799" y="2197"/>
                  </a:lnTo>
                  <a:lnTo>
                    <a:pt x="10695" y="2119"/>
                  </a:lnTo>
                  <a:lnTo>
                    <a:pt x="10360" y="1912"/>
                  </a:lnTo>
                  <a:lnTo>
                    <a:pt x="10024" y="1732"/>
                  </a:lnTo>
                  <a:lnTo>
                    <a:pt x="9662" y="1577"/>
                  </a:lnTo>
                  <a:lnTo>
                    <a:pt x="9300" y="1447"/>
                  </a:lnTo>
                  <a:lnTo>
                    <a:pt x="9274" y="1447"/>
                  </a:lnTo>
                  <a:lnTo>
                    <a:pt x="8758" y="1292"/>
                  </a:lnTo>
                  <a:lnTo>
                    <a:pt x="8732" y="1060"/>
                  </a:lnTo>
                  <a:lnTo>
                    <a:pt x="8654" y="853"/>
                  </a:lnTo>
                  <a:close/>
                  <a:moveTo>
                    <a:pt x="13537" y="6562"/>
                  </a:moveTo>
                  <a:lnTo>
                    <a:pt x="13666" y="6614"/>
                  </a:lnTo>
                  <a:lnTo>
                    <a:pt x="13795" y="6666"/>
                  </a:lnTo>
                  <a:lnTo>
                    <a:pt x="13899" y="6743"/>
                  </a:lnTo>
                  <a:lnTo>
                    <a:pt x="13976" y="6847"/>
                  </a:lnTo>
                  <a:lnTo>
                    <a:pt x="14054" y="6950"/>
                  </a:lnTo>
                  <a:lnTo>
                    <a:pt x="14105" y="7079"/>
                  </a:lnTo>
                  <a:lnTo>
                    <a:pt x="14157" y="7208"/>
                  </a:lnTo>
                  <a:lnTo>
                    <a:pt x="14157" y="7363"/>
                  </a:lnTo>
                  <a:lnTo>
                    <a:pt x="14157" y="7493"/>
                  </a:lnTo>
                  <a:lnTo>
                    <a:pt x="14105" y="7622"/>
                  </a:lnTo>
                  <a:lnTo>
                    <a:pt x="14054" y="7751"/>
                  </a:lnTo>
                  <a:lnTo>
                    <a:pt x="13976" y="7880"/>
                  </a:lnTo>
                  <a:lnTo>
                    <a:pt x="13899" y="7958"/>
                  </a:lnTo>
                  <a:lnTo>
                    <a:pt x="13795" y="8035"/>
                  </a:lnTo>
                  <a:lnTo>
                    <a:pt x="13666" y="8113"/>
                  </a:lnTo>
                  <a:lnTo>
                    <a:pt x="13537" y="8138"/>
                  </a:lnTo>
                  <a:lnTo>
                    <a:pt x="13537" y="8138"/>
                  </a:lnTo>
                  <a:lnTo>
                    <a:pt x="13563" y="7751"/>
                  </a:lnTo>
                  <a:lnTo>
                    <a:pt x="13589" y="7363"/>
                  </a:lnTo>
                  <a:lnTo>
                    <a:pt x="13563" y="6950"/>
                  </a:lnTo>
                  <a:lnTo>
                    <a:pt x="13537" y="6562"/>
                  </a:lnTo>
                  <a:close/>
                  <a:moveTo>
                    <a:pt x="1188" y="6562"/>
                  </a:moveTo>
                  <a:lnTo>
                    <a:pt x="1163" y="6950"/>
                  </a:lnTo>
                  <a:lnTo>
                    <a:pt x="1137" y="7363"/>
                  </a:lnTo>
                  <a:lnTo>
                    <a:pt x="1163" y="7751"/>
                  </a:lnTo>
                  <a:lnTo>
                    <a:pt x="1188" y="8138"/>
                  </a:lnTo>
                  <a:lnTo>
                    <a:pt x="1059" y="8113"/>
                  </a:lnTo>
                  <a:lnTo>
                    <a:pt x="956" y="8035"/>
                  </a:lnTo>
                  <a:lnTo>
                    <a:pt x="853" y="7958"/>
                  </a:lnTo>
                  <a:lnTo>
                    <a:pt x="749" y="7880"/>
                  </a:lnTo>
                  <a:lnTo>
                    <a:pt x="672" y="7751"/>
                  </a:lnTo>
                  <a:lnTo>
                    <a:pt x="620" y="7622"/>
                  </a:lnTo>
                  <a:lnTo>
                    <a:pt x="594" y="7493"/>
                  </a:lnTo>
                  <a:lnTo>
                    <a:pt x="568" y="7363"/>
                  </a:lnTo>
                  <a:lnTo>
                    <a:pt x="594" y="7208"/>
                  </a:lnTo>
                  <a:lnTo>
                    <a:pt x="620" y="7079"/>
                  </a:lnTo>
                  <a:lnTo>
                    <a:pt x="672" y="6976"/>
                  </a:lnTo>
                  <a:lnTo>
                    <a:pt x="749" y="6847"/>
                  </a:lnTo>
                  <a:lnTo>
                    <a:pt x="853" y="6743"/>
                  </a:lnTo>
                  <a:lnTo>
                    <a:pt x="956" y="6666"/>
                  </a:lnTo>
                  <a:lnTo>
                    <a:pt x="1059" y="6614"/>
                  </a:lnTo>
                  <a:lnTo>
                    <a:pt x="1188" y="6562"/>
                  </a:lnTo>
                  <a:close/>
                  <a:moveTo>
                    <a:pt x="4469" y="5813"/>
                  </a:moveTo>
                  <a:lnTo>
                    <a:pt x="4314" y="6175"/>
                  </a:lnTo>
                  <a:lnTo>
                    <a:pt x="4185" y="6537"/>
                  </a:lnTo>
                  <a:lnTo>
                    <a:pt x="4108" y="6950"/>
                  </a:lnTo>
                  <a:lnTo>
                    <a:pt x="4082" y="7363"/>
                  </a:lnTo>
                  <a:lnTo>
                    <a:pt x="4108" y="7777"/>
                  </a:lnTo>
                  <a:lnTo>
                    <a:pt x="4185" y="8164"/>
                  </a:lnTo>
                  <a:lnTo>
                    <a:pt x="4314" y="8552"/>
                  </a:lnTo>
                  <a:lnTo>
                    <a:pt x="4469" y="8913"/>
                  </a:lnTo>
                  <a:lnTo>
                    <a:pt x="1938" y="8913"/>
                  </a:lnTo>
                  <a:lnTo>
                    <a:pt x="1834" y="8552"/>
                  </a:lnTo>
                  <a:lnTo>
                    <a:pt x="1783" y="8164"/>
                  </a:lnTo>
                  <a:lnTo>
                    <a:pt x="1731" y="7751"/>
                  </a:lnTo>
                  <a:lnTo>
                    <a:pt x="1731" y="7363"/>
                  </a:lnTo>
                  <a:lnTo>
                    <a:pt x="1731" y="6950"/>
                  </a:lnTo>
                  <a:lnTo>
                    <a:pt x="1783" y="6562"/>
                  </a:lnTo>
                  <a:lnTo>
                    <a:pt x="1834" y="6175"/>
                  </a:lnTo>
                  <a:lnTo>
                    <a:pt x="1938" y="5813"/>
                  </a:lnTo>
                  <a:close/>
                  <a:moveTo>
                    <a:pt x="12788" y="5813"/>
                  </a:moveTo>
                  <a:lnTo>
                    <a:pt x="12891" y="6175"/>
                  </a:lnTo>
                  <a:lnTo>
                    <a:pt x="12943" y="6562"/>
                  </a:lnTo>
                  <a:lnTo>
                    <a:pt x="12995" y="6976"/>
                  </a:lnTo>
                  <a:lnTo>
                    <a:pt x="13020" y="7363"/>
                  </a:lnTo>
                  <a:lnTo>
                    <a:pt x="12995" y="7751"/>
                  </a:lnTo>
                  <a:lnTo>
                    <a:pt x="12943" y="8164"/>
                  </a:lnTo>
                  <a:lnTo>
                    <a:pt x="12891" y="8552"/>
                  </a:lnTo>
                  <a:lnTo>
                    <a:pt x="12788" y="8913"/>
                  </a:lnTo>
                  <a:lnTo>
                    <a:pt x="10256" y="8913"/>
                  </a:lnTo>
                  <a:lnTo>
                    <a:pt x="10411" y="8552"/>
                  </a:lnTo>
                  <a:lnTo>
                    <a:pt x="10540" y="8164"/>
                  </a:lnTo>
                  <a:lnTo>
                    <a:pt x="10618" y="7777"/>
                  </a:lnTo>
                  <a:lnTo>
                    <a:pt x="10644" y="7363"/>
                  </a:lnTo>
                  <a:lnTo>
                    <a:pt x="10618" y="6950"/>
                  </a:lnTo>
                  <a:lnTo>
                    <a:pt x="10540" y="6537"/>
                  </a:lnTo>
                  <a:lnTo>
                    <a:pt x="10411" y="6175"/>
                  </a:lnTo>
                  <a:lnTo>
                    <a:pt x="10256" y="5813"/>
                  </a:lnTo>
                  <a:close/>
                  <a:moveTo>
                    <a:pt x="7363" y="4651"/>
                  </a:moveTo>
                  <a:lnTo>
                    <a:pt x="7647" y="4677"/>
                  </a:lnTo>
                  <a:lnTo>
                    <a:pt x="7905" y="4702"/>
                  </a:lnTo>
                  <a:lnTo>
                    <a:pt x="8164" y="4780"/>
                  </a:lnTo>
                  <a:lnTo>
                    <a:pt x="8422" y="4857"/>
                  </a:lnTo>
                  <a:lnTo>
                    <a:pt x="8654" y="4987"/>
                  </a:lnTo>
                  <a:lnTo>
                    <a:pt x="8887" y="5116"/>
                  </a:lnTo>
                  <a:lnTo>
                    <a:pt x="9094" y="5271"/>
                  </a:lnTo>
                  <a:lnTo>
                    <a:pt x="9274" y="5452"/>
                  </a:lnTo>
                  <a:lnTo>
                    <a:pt x="9455" y="5632"/>
                  </a:lnTo>
                  <a:lnTo>
                    <a:pt x="9610" y="5839"/>
                  </a:lnTo>
                  <a:lnTo>
                    <a:pt x="9740" y="6072"/>
                  </a:lnTo>
                  <a:lnTo>
                    <a:pt x="9869" y="6304"/>
                  </a:lnTo>
                  <a:lnTo>
                    <a:pt x="9946" y="6562"/>
                  </a:lnTo>
                  <a:lnTo>
                    <a:pt x="10024" y="6821"/>
                  </a:lnTo>
                  <a:lnTo>
                    <a:pt x="10050" y="7079"/>
                  </a:lnTo>
                  <a:lnTo>
                    <a:pt x="10075" y="7363"/>
                  </a:lnTo>
                  <a:lnTo>
                    <a:pt x="10050" y="7648"/>
                  </a:lnTo>
                  <a:lnTo>
                    <a:pt x="10024" y="7906"/>
                  </a:lnTo>
                  <a:lnTo>
                    <a:pt x="9946" y="8164"/>
                  </a:lnTo>
                  <a:lnTo>
                    <a:pt x="9869" y="8423"/>
                  </a:lnTo>
                  <a:lnTo>
                    <a:pt x="9740" y="8655"/>
                  </a:lnTo>
                  <a:lnTo>
                    <a:pt x="9610" y="8862"/>
                  </a:lnTo>
                  <a:lnTo>
                    <a:pt x="9455" y="9068"/>
                  </a:lnTo>
                  <a:lnTo>
                    <a:pt x="9274" y="9275"/>
                  </a:lnTo>
                  <a:lnTo>
                    <a:pt x="9094" y="9456"/>
                  </a:lnTo>
                  <a:lnTo>
                    <a:pt x="8887" y="9611"/>
                  </a:lnTo>
                  <a:lnTo>
                    <a:pt x="8654" y="9740"/>
                  </a:lnTo>
                  <a:lnTo>
                    <a:pt x="8422" y="9843"/>
                  </a:lnTo>
                  <a:lnTo>
                    <a:pt x="8164" y="9947"/>
                  </a:lnTo>
                  <a:lnTo>
                    <a:pt x="7905" y="9998"/>
                  </a:lnTo>
                  <a:lnTo>
                    <a:pt x="7647" y="10050"/>
                  </a:lnTo>
                  <a:lnTo>
                    <a:pt x="7363" y="10076"/>
                  </a:lnTo>
                  <a:lnTo>
                    <a:pt x="7079" y="10050"/>
                  </a:lnTo>
                  <a:lnTo>
                    <a:pt x="6820" y="9998"/>
                  </a:lnTo>
                  <a:lnTo>
                    <a:pt x="6562" y="9947"/>
                  </a:lnTo>
                  <a:lnTo>
                    <a:pt x="6304" y="9843"/>
                  </a:lnTo>
                  <a:lnTo>
                    <a:pt x="6071" y="9740"/>
                  </a:lnTo>
                  <a:lnTo>
                    <a:pt x="5864" y="9611"/>
                  </a:lnTo>
                  <a:lnTo>
                    <a:pt x="5658" y="9456"/>
                  </a:lnTo>
                  <a:lnTo>
                    <a:pt x="5451" y="9275"/>
                  </a:lnTo>
                  <a:lnTo>
                    <a:pt x="5270" y="9068"/>
                  </a:lnTo>
                  <a:lnTo>
                    <a:pt x="5115" y="8862"/>
                  </a:lnTo>
                  <a:lnTo>
                    <a:pt x="4986" y="8655"/>
                  </a:lnTo>
                  <a:lnTo>
                    <a:pt x="4883" y="8423"/>
                  </a:lnTo>
                  <a:lnTo>
                    <a:pt x="4779" y="8164"/>
                  </a:lnTo>
                  <a:lnTo>
                    <a:pt x="4728" y="7906"/>
                  </a:lnTo>
                  <a:lnTo>
                    <a:pt x="4676" y="7648"/>
                  </a:lnTo>
                  <a:lnTo>
                    <a:pt x="4650" y="7363"/>
                  </a:lnTo>
                  <a:lnTo>
                    <a:pt x="4676" y="7079"/>
                  </a:lnTo>
                  <a:lnTo>
                    <a:pt x="4728" y="6821"/>
                  </a:lnTo>
                  <a:lnTo>
                    <a:pt x="4779" y="6562"/>
                  </a:lnTo>
                  <a:lnTo>
                    <a:pt x="4883" y="6304"/>
                  </a:lnTo>
                  <a:lnTo>
                    <a:pt x="4986" y="6072"/>
                  </a:lnTo>
                  <a:lnTo>
                    <a:pt x="5115" y="5839"/>
                  </a:lnTo>
                  <a:lnTo>
                    <a:pt x="5270" y="5632"/>
                  </a:lnTo>
                  <a:lnTo>
                    <a:pt x="5451" y="5452"/>
                  </a:lnTo>
                  <a:lnTo>
                    <a:pt x="5658" y="5271"/>
                  </a:lnTo>
                  <a:lnTo>
                    <a:pt x="5864" y="5116"/>
                  </a:lnTo>
                  <a:lnTo>
                    <a:pt x="6071" y="4987"/>
                  </a:lnTo>
                  <a:lnTo>
                    <a:pt x="6304" y="4857"/>
                  </a:lnTo>
                  <a:lnTo>
                    <a:pt x="6562" y="4780"/>
                  </a:lnTo>
                  <a:lnTo>
                    <a:pt x="6820" y="4702"/>
                  </a:lnTo>
                  <a:lnTo>
                    <a:pt x="7079" y="4677"/>
                  </a:lnTo>
                  <a:lnTo>
                    <a:pt x="7363" y="4651"/>
                  </a:lnTo>
                  <a:close/>
                  <a:moveTo>
                    <a:pt x="4883" y="9482"/>
                  </a:moveTo>
                  <a:lnTo>
                    <a:pt x="5038" y="9688"/>
                  </a:lnTo>
                  <a:lnTo>
                    <a:pt x="5244" y="9843"/>
                  </a:lnTo>
                  <a:lnTo>
                    <a:pt x="5244" y="12582"/>
                  </a:lnTo>
                  <a:lnTo>
                    <a:pt x="4728" y="12349"/>
                  </a:lnTo>
                  <a:lnTo>
                    <a:pt x="4237" y="12065"/>
                  </a:lnTo>
                  <a:lnTo>
                    <a:pt x="3798" y="11729"/>
                  </a:lnTo>
                  <a:lnTo>
                    <a:pt x="3384" y="11342"/>
                  </a:lnTo>
                  <a:lnTo>
                    <a:pt x="2997" y="10928"/>
                  </a:lnTo>
                  <a:lnTo>
                    <a:pt x="2661" y="10489"/>
                  </a:lnTo>
                  <a:lnTo>
                    <a:pt x="2377" y="9998"/>
                  </a:lnTo>
                  <a:lnTo>
                    <a:pt x="2144" y="9482"/>
                  </a:lnTo>
                  <a:close/>
                  <a:moveTo>
                    <a:pt x="12581" y="9482"/>
                  </a:moveTo>
                  <a:lnTo>
                    <a:pt x="12349" y="9998"/>
                  </a:lnTo>
                  <a:lnTo>
                    <a:pt x="12065" y="10489"/>
                  </a:lnTo>
                  <a:lnTo>
                    <a:pt x="11729" y="10928"/>
                  </a:lnTo>
                  <a:lnTo>
                    <a:pt x="11367" y="11342"/>
                  </a:lnTo>
                  <a:lnTo>
                    <a:pt x="10954" y="11729"/>
                  </a:lnTo>
                  <a:lnTo>
                    <a:pt x="10489" y="12065"/>
                  </a:lnTo>
                  <a:lnTo>
                    <a:pt x="9998" y="12349"/>
                  </a:lnTo>
                  <a:lnTo>
                    <a:pt x="9507" y="12582"/>
                  </a:lnTo>
                  <a:lnTo>
                    <a:pt x="9507" y="9843"/>
                  </a:lnTo>
                  <a:lnTo>
                    <a:pt x="9688" y="9688"/>
                  </a:lnTo>
                  <a:lnTo>
                    <a:pt x="9869" y="9482"/>
                  </a:lnTo>
                  <a:close/>
                  <a:moveTo>
                    <a:pt x="8913" y="10257"/>
                  </a:moveTo>
                  <a:lnTo>
                    <a:pt x="8913" y="12788"/>
                  </a:lnTo>
                  <a:lnTo>
                    <a:pt x="8551" y="12892"/>
                  </a:lnTo>
                  <a:lnTo>
                    <a:pt x="8164" y="12943"/>
                  </a:lnTo>
                  <a:lnTo>
                    <a:pt x="7776" y="12995"/>
                  </a:lnTo>
                  <a:lnTo>
                    <a:pt x="6975" y="12995"/>
                  </a:lnTo>
                  <a:lnTo>
                    <a:pt x="6562" y="12943"/>
                  </a:lnTo>
                  <a:lnTo>
                    <a:pt x="6174" y="12892"/>
                  </a:lnTo>
                  <a:lnTo>
                    <a:pt x="5813" y="12788"/>
                  </a:lnTo>
                  <a:lnTo>
                    <a:pt x="5813" y="10257"/>
                  </a:lnTo>
                  <a:lnTo>
                    <a:pt x="6174" y="10412"/>
                  </a:lnTo>
                  <a:lnTo>
                    <a:pt x="6562" y="10541"/>
                  </a:lnTo>
                  <a:lnTo>
                    <a:pt x="6949" y="10618"/>
                  </a:lnTo>
                  <a:lnTo>
                    <a:pt x="7363" y="10644"/>
                  </a:lnTo>
                  <a:lnTo>
                    <a:pt x="7776" y="10618"/>
                  </a:lnTo>
                  <a:lnTo>
                    <a:pt x="8189" y="10541"/>
                  </a:lnTo>
                  <a:lnTo>
                    <a:pt x="8551" y="10412"/>
                  </a:lnTo>
                  <a:lnTo>
                    <a:pt x="8913" y="10257"/>
                  </a:lnTo>
                  <a:close/>
                  <a:moveTo>
                    <a:pt x="853" y="8655"/>
                  </a:moveTo>
                  <a:lnTo>
                    <a:pt x="1059" y="8707"/>
                  </a:lnTo>
                  <a:lnTo>
                    <a:pt x="1292" y="8758"/>
                  </a:lnTo>
                  <a:lnTo>
                    <a:pt x="1421" y="9172"/>
                  </a:lnTo>
                  <a:lnTo>
                    <a:pt x="1550" y="9585"/>
                  </a:lnTo>
                  <a:lnTo>
                    <a:pt x="1731" y="9973"/>
                  </a:lnTo>
                  <a:lnTo>
                    <a:pt x="1912" y="10360"/>
                  </a:lnTo>
                  <a:lnTo>
                    <a:pt x="2144" y="10722"/>
                  </a:lnTo>
                  <a:lnTo>
                    <a:pt x="2377" y="11083"/>
                  </a:lnTo>
                  <a:lnTo>
                    <a:pt x="2661" y="11445"/>
                  </a:lnTo>
                  <a:lnTo>
                    <a:pt x="2971" y="11755"/>
                  </a:lnTo>
                  <a:lnTo>
                    <a:pt x="3281" y="12065"/>
                  </a:lnTo>
                  <a:lnTo>
                    <a:pt x="3643" y="12349"/>
                  </a:lnTo>
                  <a:lnTo>
                    <a:pt x="4004" y="12582"/>
                  </a:lnTo>
                  <a:lnTo>
                    <a:pt x="4366" y="12814"/>
                  </a:lnTo>
                  <a:lnTo>
                    <a:pt x="4754" y="12995"/>
                  </a:lnTo>
                  <a:lnTo>
                    <a:pt x="5141" y="13176"/>
                  </a:lnTo>
                  <a:lnTo>
                    <a:pt x="5554" y="13305"/>
                  </a:lnTo>
                  <a:lnTo>
                    <a:pt x="5968" y="13434"/>
                  </a:lnTo>
                  <a:lnTo>
                    <a:pt x="6019" y="13667"/>
                  </a:lnTo>
                  <a:lnTo>
                    <a:pt x="6071" y="13873"/>
                  </a:lnTo>
                  <a:lnTo>
                    <a:pt x="2842" y="13873"/>
                  </a:lnTo>
                  <a:lnTo>
                    <a:pt x="2635" y="13822"/>
                  </a:lnTo>
                  <a:lnTo>
                    <a:pt x="2403" y="13770"/>
                  </a:lnTo>
                  <a:lnTo>
                    <a:pt x="2196" y="13693"/>
                  </a:lnTo>
                  <a:lnTo>
                    <a:pt x="2015" y="13615"/>
                  </a:lnTo>
                  <a:lnTo>
                    <a:pt x="1834" y="13486"/>
                  </a:lnTo>
                  <a:lnTo>
                    <a:pt x="1653" y="13357"/>
                  </a:lnTo>
                  <a:lnTo>
                    <a:pt x="1498" y="13228"/>
                  </a:lnTo>
                  <a:lnTo>
                    <a:pt x="1369" y="13073"/>
                  </a:lnTo>
                  <a:lnTo>
                    <a:pt x="1240" y="12892"/>
                  </a:lnTo>
                  <a:lnTo>
                    <a:pt x="1111" y="12711"/>
                  </a:lnTo>
                  <a:lnTo>
                    <a:pt x="1033" y="12530"/>
                  </a:lnTo>
                  <a:lnTo>
                    <a:pt x="956" y="12323"/>
                  </a:lnTo>
                  <a:lnTo>
                    <a:pt x="904" y="12091"/>
                  </a:lnTo>
                  <a:lnTo>
                    <a:pt x="853" y="11884"/>
                  </a:lnTo>
                  <a:lnTo>
                    <a:pt x="853" y="11652"/>
                  </a:lnTo>
                  <a:lnTo>
                    <a:pt x="853" y="8655"/>
                  </a:lnTo>
                  <a:close/>
                  <a:moveTo>
                    <a:pt x="13873" y="8655"/>
                  </a:moveTo>
                  <a:lnTo>
                    <a:pt x="13873" y="11652"/>
                  </a:lnTo>
                  <a:lnTo>
                    <a:pt x="13873" y="11884"/>
                  </a:lnTo>
                  <a:lnTo>
                    <a:pt x="13847" y="12091"/>
                  </a:lnTo>
                  <a:lnTo>
                    <a:pt x="13770" y="12323"/>
                  </a:lnTo>
                  <a:lnTo>
                    <a:pt x="13718" y="12530"/>
                  </a:lnTo>
                  <a:lnTo>
                    <a:pt x="13615" y="12711"/>
                  </a:lnTo>
                  <a:lnTo>
                    <a:pt x="13511" y="12892"/>
                  </a:lnTo>
                  <a:lnTo>
                    <a:pt x="13382" y="13073"/>
                  </a:lnTo>
                  <a:lnTo>
                    <a:pt x="13227" y="13228"/>
                  </a:lnTo>
                  <a:lnTo>
                    <a:pt x="13072" y="13357"/>
                  </a:lnTo>
                  <a:lnTo>
                    <a:pt x="12891" y="13486"/>
                  </a:lnTo>
                  <a:lnTo>
                    <a:pt x="12710" y="13615"/>
                  </a:lnTo>
                  <a:lnTo>
                    <a:pt x="12530" y="13693"/>
                  </a:lnTo>
                  <a:lnTo>
                    <a:pt x="12323" y="13770"/>
                  </a:lnTo>
                  <a:lnTo>
                    <a:pt x="12116" y="13822"/>
                  </a:lnTo>
                  <a:lnTo>
                    <a:pt x="11884" y="13873"/>
                  </a:lnTo>
                  <a:lnTo>
                    <a:pt x="8654" y="13873"/>
                  </a:lnTo>
                  <a:lnTo>
                    <a:pt x="8732" y="13667"/>
                  </a:lnTo>
                  <a:lnTo>
                    <a:pt x="8758" y="13434"/>
                  </a:lnTo>
                  <a:lnTo>
                    <a:pt x="9171" y="13305"/>
                  </a:lnTo>
                  <a:lnTo>
                    <a:pt x="9585" y="13176"/>
                  </a:lnTo>
                  <a:lnTo>
                    <a:pt x="9972" y="12995"/>
                  </a:lnTo>
                  <a:lnTo>
                    <a:pt x="10360" y="12814"/>
                  </a:lnTo>
                  <a:lnTo>
                    <a:pt x="10747" y="12582"/>
                  </a:lnTo>
                  <a:lnTo>
                    <a:pt x="11109" y="12349"/>
                  </a:lnTo>
                  <a:lnTo>
                    <a:pt x="11445" y="12065"/>
                  </a:lnTo>
                  <a:lnTo>
                    <a:pt x="11755" y="11755"/>
                  </a:lnTo>
                  <a:lnTo>
                    <a:pt x="12065" y="11445"/>
                  </a:lnTo>
                  <a:lnTo>
                    <a:pt x="12349" y="11083"/>
                  </a:lnTo>
                  <a:lnTo>
                    <a:pt x="12581" y="10722"/>
                  </a:lnTo>
                  <a:lnTo>
                    <a:pt x="12814" y="10360"/>
                  </a:lnTo>
                  <a:lnTo>
                    <a:pt x="13020" y="9973"/>
                  </a:lnTo>
                  <a:lnTo>
                    <a:pt x="13175" y="9585"/>
                  </a:lnTo>
                  <a:lnTo>
                    <a:pt x="13330" y="9172"/>
                  </a:lnTo>
                  <a:lnTo>
                    <a:pt x="13434" y="8758"/>
                  </a:lnTo>
                  <a:lnTo>
                    <a:pt x="13666" y="8707"/>
                  </a:lnTo>
                  <a:lnTo>
                    <a:pt x="13873" y="8655"/>
                  </a:lnTo>
                  <a:close/>
                  <a:moveTo>
                    <a:pt x="8164" y="13538"/>
                  </a:moveTo>
                  <a:lnTo>
                    <a:pt x="8112" y="13667"/>
                  </a:lnTo>
                  <a:lnTo>
                    <a:pt x="8060" y="13770"/>
                  </a:lnTo>
                  <a:lnTo>
                    <a:pt x="7983" y="13873"/>
                  </a:lnTo>
                  <a:lnTo>
                    <a:pt x="7879" y="13977"/>
                  </a:lnTo>
                  <a:lnTo>
                    <a:pt x="7750" y="14054"/>
                  </a:lnTo>
                  <a:lnTo>
                    <a:pt x="7647" y="14106"/>
                  </a:lnTo>
                  <a:lnTo>
                    <a:pt x="7518" y="14132"/>
                  </a:lnTo>
                  <a:lnTo>
                    <a:pt x="7363" y="14158"/>
                  </a:lnTo>
                  <a:lnTo>
                    <a:pt x="7234" y="14132"/>
                  </a:lnTo>
                  <a:lnTo>
                    <a:pt x="7104" y="14106"/>
                  </a:lnTo>
                  <a:lnTo>
                    <a:pt x="6975" y="14054"/>
                  </a:lnTo>
                  <a:lnTo>
                    <a:pt x="6846" y="13977"/>
                  </a:lnTo>
                  <a:lnTo>
                    <a:pt x="6769" y="13873"/>
                  </a:lnTo>
                  <a:lnTo>
                    <a:pt x="6691" y="13770"/>
                  </a:lnTo>
                  <a:lnTo>
                    <a:pt x="6614" y="13667"/>
                  </a:lnTo>
                  <a:lnTo>
                    <a:pt x="6588" y="13538"/>
                  </a:lnTo>
                  <a:lnTo>
                    <a:pt x="6975" y="13563"/>
                  </a:lnTo>
                  <a:lnTo>
                    <a:pt x="7363" y="13589"/>
                  </a:lnTo>
                  <a:lnTo>
                    <a:pt x="7776" y="13563"/>
                  </a:lnTo>
                  <a:lnTo>
                    <a:pt x="8164" y="13538"/>
                  </a:lnTo>
                  <a:close/>
                  <a:moveTo>
                    <a:pt x="7130" y="1"/>
                  </a:moveTo>
                  <a:lnTo>
                    <a:pt x="6924" y="52"/>
                  </a:lnTo>
                  <a:lnTo>
                    <a:pt x="6717" y="156"/>
                  </a:lnTo>
                  <a:lnTo>
                    <a:pt x="6536" y="259"/>
                  </a:lnTo>
                  <a:lnTo>
                    <a:pt x="3074" y="259"/>
                  </a:lnTo>
                  <a:lnTo>
                    <a:pt x="2790" y="285"/>
                  </a:lnTo>
                  <a:lnTo>
                    <a:pt x="2506" y="337"/>
                  </a:lnTo>
                  <a:lnTo>
                    <a:pt x="2248" y="388"/>
                  </a:lnTo>
                  <a:lnTo>
                    <a:pt x="1989" y="492"/>
                  </a:lnTo>
                  <a:lnTo>
                    <a:pt x="1731" y="595"/>
                  </a:lnTo>
                  <a:lnTo>
                    <a:pt x="1498" y="750"/>
                  </a:lnTo>
                  <a:lnTo>
                    <a:pt x="1292" y="905"/>
                  </a:lnTo>
                  <a:lnTo>
                    <a:pt x="1085" y="1086"/>
                  </a:lnTo>
                  <a:lnTo>
                    <a:pt x="904" y="1292"/>
                  </a:lnTo>
                  <a:lnTo>
                    <a:pt x="749" y="1499"/>
                  </a:lnTo>
                  <a:lnTo>
                    <a:pt x="620" y="1732"/>
                  </a:lnTo>
                  <a:lnTo>
                    <a:pt x="491" y="1964"/>
                  </a:lnTo>
                  <a:lnTo>
                    <a:pt x="413" y="2222"/>
                  </a:lnTo>
                  <a:lnTo>
                    <a:pt x="336" y="2507"/>
                  </a:lnTo>
                  <a:lnTo>
                    <a:pt x="284" y="2765"/>
                  </a:lnTo>
                  <a:lnTo>
                    <a:pt x="284" y="3075"/>
                  </a:lnTo>
                  <a:lnTo>
                    <a:pt x="284" y="6511"/>
                  </a:lnTo>
                  <a:lnTo>
                    <a:pt x="155" y="6717"/>
                  </a:lnTo>
                  <a:lnTo>
                    <a:pt x="78" y="6898"/>
                  </a:lnTo>
                  <a:lnTo>
                    <a:pt x="26" y="7131"/>
                  </a:lnTo>
                  <a:lnTo>
                    <a:pt x="0" y="7363"/>
                  </a:lnTo>
                  <a:lnTo>
                    <a:pt x="26" y="7596"/>
                  </a:lnTo>
                  <a:lnTo>
                    <a:pt x="78" y="7803"/>
                  </a:lnTo>
                  <a:lnTo>
                    <a:pt x="155" y="8009"/>
                  </a:lnTo>
                  <a:lnTo>
                    <a:pt x="284" y="8190"/>
                  </a:lnTo>
                  <a:lnTo>
                    <a:pt x="284" y="11652"/>
                  </a:lnTo>
                  <a:lnTo>
                    <a:pt x="284" y="11936"/>
                  </a:lnTo>
                  <a:lnTo>
                    <a:pt x="336" y="12220"/>
                  </a:lnTo>
                  <a:lnTo>
                    <a:pt x="413" y="12478"/>
                  </a:lnTo>
                  <a:lnTo>
                    <a:pt x="491" y="12737"/>
                  </a:lnTo>
                  <a:lnTo>
                    <a:pt x="620" y="12995"/>
                  </a:lnTo>
                  <a:lnTo>
                    <a:pt x="749" y="13228"/>
                  </a:lnTo>
                  <a:lnTo>
                    <a:pt x="904" y="13434"/>
                  </a:lnTo>
                  <a:lnTo>
                    <a:pt x="1085" y="13641"/>
                  </a:lnTo>
                  <a:lnTo>
                    <a:pt x="1292" y="13822"/>
                  </a:lnTo>
                  <a:lnTo>
                    <a:pt x="1498" y="13977"/>
                  </a:lnTo>
                  <a:lnTo>
                    <a:pt x="1731" y="14106"/>
                  </a:lnTo>
                  <a:lnTo>
                    <a:pt x="1989" y="14235"/>
                  </a:lnTo>
                  <a:lnTo>
                    <a:pt x="2248" y="14313"/>
                  </a:lnTo>
                  <a:lnTo>
                    <a:pt x="2506" y="14390"/>
                  </a:lnTo>
                  <a:lnTo>
                    <a:pt x="2790" y="14442"/>
                  </a:lnTo>
                  <a:lnTo>
                    <a:pt x="6536" y="14442"/>
                  </a:lnTo>
                  <a:lnTo>
                    <a:pt x="6717" y="14571"/>
                  </a:lnTo>
                  <a:lnTo>
                    <a:pt x="6924" y="14649"/>
                  </a:lnTo>
                  <a:lnTo>
                    <a:pt x="7130" y="14700"/>
                  </a:lnTo>
                  <a:lnTo>
                    <a:pt x="7363" y="14726"/>
                  </a:lnTo>
                  <a:lnTo>
                    <a:pt x="7595" y="14700"/>
                  </a:lnTo>
                  <a:lnTo>
                    <a:pt x="7828" y="14649"/>
                  </a:lnTo>
                  <a:lnTo>
                    <a:pt x="8009" y="14571"/>
                  </a:lnTo>
                  <a:lnTo>
                    <a:pt x="8215" y="14442"/>
                  </a:lnTo>
                  <a:lnTo>
                    <a:pt x="11961" y="14442"/>
                  </a:lnTo>
                  <a:lnTo>
                    <a:pt x="12220" y="14390"/>
                  </a:lnTo>
                  <a:lnTo>
                    <a:pt x="12504" y="14313"/>
                  </a:lnTo>
                  <a:lnTo>
                    <a:pt x="12762" y="14235"/>
                  </a:lnTo>
                  <a:lnTo>
                    <a:pt x="12995" y="14106"/>
                  </a:lnTo>
                  <a:lnTo>
                    <a:pt x="13227" y="13977"/>
                  </a:lnTo>
                  <a:lnTo>
                    <a:pt x="13434" y="13822"/>
                  </a:lnTo>
                  <a:lnTo>
                    <a:pt x="13640" y="13641"/>
                  </a:lnTo>
                  <a:lnTo>
                    <a:pt x="13821" y="13434"/>
                  </a:lnTo>
                  <a:lnTo>
                    <a:pt x="13976" y="13228"/>
                  </a:lnTo>
                  <a:lnTo>
                    <a:pt x="14131" y="12995"/>
                  </a:lnTo>
                  <a:lnTo>
                    <a:pt x="14235" y="12737"/>
                  </a:lnTo>
                  <a:lnTo>
                    <a:pt x="14338" y="12478"/>
                  </a:lnTo>
                  <a:lnTo>
                    <a:pt x="14390" y="12220"/>
                  </a:lnTo>
                  <a:lnTo>
                    <a:pt x="14441" y="11936"/>
                  </a:lnTo>
                  <a:lnTo>
                    <a:pt x="14467" y="11652"/>
                  </a:lnTo>
                  <a:lnTo>
                    <a:pt x="14467" y="8190"/>
                  </a:lnTo>
                  <a:lnTo>
                    <a:pt x="14570" y="8009"/>
                  </a:lnTo>
                  <a:lnTo>
                    <a:pt x="14674" y="7803"/>
                  </a:lnTo>
                  <a:lnTo>
                    <a:pt x="14725" y="7596"/>
                  </a:lnTo>
                  <a:lnTo>
                    <a:pt x="14725" y="7363"/>
                  </a:lnTo>
                  <a:lnTo>
                    <a:pt x="14725" y="7131"/>
                  </a:lnTo>
                  <a:lnTo>
                    <a:pt x="14674" y="6898"/>
                  </a:lnTo>
                  <a:lnTo>
                    <a:pt x="14570" y="6717"/>
                  </a:lnTo>
                  <a:lnTo>
                    <a:pt x="14467" y="6511"/>
                  </a:lnTo>
                  <a:lnTo>
                    <a:pt x="14467" y="3075"/>
                  </a:lnTo>
                  <a:lnTo>
                    <a:pt x="14441" y="2765"/>
                  </a:lnTo>
                  <a:lnTo>
                    <a:pt x="14390" y="2507"/>
                  </a:lnTo>
                  <a:lnTo>
                    <a:pt x="14338" y="2222"/>
                  </a:lnTo>
                  <a:lnTo>
                    <a:pt x="14235" y="1964"/>
                  </a:lnTo>
                  <a:lnTo>
                    <a:pt x="14131" y="1732"/>
                  </a:lnTo>
                  <a:lnTo>
                    <a:pt x="13976" y="1499"/>
                  </a:lnTo>
                  <a:lnTo>
                    <a:pt x="13821" y="1292"/>
                  </a:lnTo>
                  <a:lnTo>
                    <a:pt x="13640" y="1086"/>
                  </a:lnTo>
                  <a:lnTo>
                    <a:pt x="13434" y="905"/>
                  </a:lnTo>
                  <a:lnTo>
                    <a:pt x="13227" y="750"/>
                  </a:lnTo>
                  <a:lnTo>
                    <a:pt x="12995" y="595"/>
                  </a:lnTo>
                  <a:lnTo>
                    <a:pt x="12762" y="492"/>
                  </a:lnTo>
                  <a:lnTo>
                    <a:pt x="12504" y="388"/>
                  </a:lnTo>
                  <a:lnTo>
                    <a:pt x="12220" y="337"/>
                  </a:lnTo>
                  <a:lnTo>
                    <a:pt x="11961" y="285"/>
                  </a:lnTo>
                  <a:lnTo>
                    <a:pt x="11651" y="259"/>
                  </a:lnTo>
                  <a:lnTo>
                    <a:pt x="8215" y="259"/>
                  </a:lnTo>
                  <a:lnTo>
                    <a:pt x="8009" y="156"/>
                  </a:lnTo>
                  <a:lnTo>
                    <a:pt x="7828" y="52"/>
                  </a:lnTo>
                  <a:lnTo>
                    <a:pt x="75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45;p73">
              <a:extLst>
                <a:ext uri="{FF2B5EF4-FFF2-40B4-BE49-F238E27FC236}">
                  <a16:creationId xmlns:a16="http://schemas.microsoft.com/office/drawing/2014/main" id="{7F5DAF15-95B0-0940-C942-BCC533F73816}"/>
                </a:ext>
              </a:extLst>
            </p:cNvPr>
            <p:cNvSpPr/>
            <p:nvPr/>
          </p:nvSpPr>
          <p:spPr>
            <a:xfrm>
              <a:off x="2025175" y="4134000"/>
              <a:ext cx="14875" cy="14875"/>
            </a:xfrm>
            <a:custGeom>
              <a:avLst/>
              <a:gdLst/>
              <a:ahLst/>
              <a:cxnLst/>
              <a:rect l="l" t="t" r="r" b="b"/>
              <a:pathLst>
                <a:path w="595" h="595" extrusionOk="0">
                  <a:moveTo>
                    <a:pt x="285" y="0"/>
                  </a:moveTo>
                  <a:lnTo>
                    <a:pt x="182" y="26"/>
                  </a:lnTo>
                  <a:lnTo>
                    <a:pt x="104" y="104"/>
                  </a:lnTo>
                  <a:lnTo>
                    <a:pt x="27" y="181"/>
                  </a:lnTo>
                  <a:lnTo>
                    <a:pt x="1" y="310"/>
                  </a:lnTo>
                  <a:lnTo>
                    <a:pt x="27" y="414"/>
                  </a:lnTo>
                  <a:lnTo>
                    <a:pt x="104" y="491"/>
                  </a:lnTo>
                  <a:lnTo>
                    <a:pt x="182" y="569"/>
                  </a:lnTo>
                  <a:lnTo>
                    <a:pt x="285" y="594"/>
                  </a:lnTo>
                  <a:lnTo>
                    <a:pt x="414" y="569"/>
                  </a:lnTo>
                  <a:lnTo>
                    <a:pt x="492" y="491"/>
                  </a:lnTo>
                  <a:lnTo>
                    <a:pt x="569" y="414"/>
                  </a:lnTo>
                  <a:lnTo>
                    <a:pt x="595" y="310"/>
                  </a:lnTo>
                  <a:lnTo>
                    <a:pt x="569" y="181"/>
                  </a:lnTo>
                  <a:lnTo>
                    <a:pt x="492" y="104"/>
                  </a:lnTo>
                  <a:lnTo>
                    <a:pt x="414" y="2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071;p73">
            <a:extLst>
              <a:ext uri="{FF2B5EF4-FFF2-40B4-BE49-F238E27FC236}">
                <a16:creationId xmlns:a16="http://schemas.microsoft.com/office/drawing/2014/main" id="{1106F254-53CD-7E08-ABA4-9AF1581C4364}"/>
              </a:ext>
            </a:extLst>
          </p:cNvPr>
          <p:cNvGrpSpPr/>
          <p:nvPr/>
        </p:nvGrpSpPr>
        <p:grpSpPr>
          <a:xfrm>
            <a:off x="1696806" y="3490830"/>
            <a:ext cx="397714" cy="152567"/>
            <a:chOff x="990525" y="1398175"/>
            <a:chExt cx="368800" cy="141475"/>
          </a:xfrm>
        </p:grpSpPr>
        <p:sp>
          <p:nvSpPr>
            <p:cNvPr id="55" name="Google Shape;1072;p73">
              <a:extLst>
                <a:ext uri="{FF2B5EF4-FFF2-40B4-BE49-F238E27FC236}">
                  <a16:creationId xmlns:a16="http://schemas.microsoft.com/office/drawing/2014/main" id="{9F7D9F46-5F4E-756B-A22E-6EC5EED34247}"/>
                </a:ext>
              </a:extLst>
            </p:cNvPr>
            <p:cNvSpPr/>
            <p:nvPr/>
          </p:nvSpPr>
          <p:spPr>
            <a:xfrm>
              <a:off x="1212700" y="1427900"/>
              <a:ext cx="98850" cy="82050"/>
            </a:xfrm>
            <a:custGeom>
              <a:avLst/>
              <a:gdLst/>
              <a:ahLst/>
              <a:cxnLst/>
              <a:rect l="l" t="t" r="r" b="b"/>
              <a:pathLst>
                <a:path w="3954" h="3282" extrusionOk="0">
                  <a:moveTo>
                    <a:pt x="3049" y="594"/>
                  </a:moveTo>
                  <a:lnTo>
                    <a:pt x="3178" y="620"/>
                  </a:lnTo>
                  <a:lnTo>
                    <a:pt x="3281" y="672"/>
                  </a:lnTo>
                  <a:lnTo>
                    <a:pt x="3333" y="775"/>
                  </a:lnTo>
                  <a:lnTo>
                    <a:pt x="3359" y="904"/>
                  </a:lnTo>
                  <a:lnTo>
                    <a:pt x="3359" y="1809"/>
                  </a:lnTo>
                  <a:lnTo>
                    <a:pt x="3359" y="1989"/>
                  </a:lnTo>
                  <a:lnTo>
                    <a:pt x="3307" y="2170"/>
                  </a:lnTo>
                  <a:lnTo>
                    <a:pt x="3204" y="2299"/>
                  </a:lnTo>
                  <a:lnTo>
                    <a:pt x="3101" y="2454"/>
                  </a:lnTo>
                  <a:lnTo>
                    <a:pt x="2971" y="2558"/>
                  </a:lnTo>
                  <a:lnTo>
                    <a:pt x="2816" y="2635"/>
                  </a:lnTo>
                  <a:lnTo>
                    <a:pt x="2661" y="2687"/>
                  </a:lnTo>
                  <a:lnTo>
                    <a:pt x="2481" y="2713"/>
                  </a:lnTo>
                  <a:lnTo>
                    <a:pt x="1473" y="2713"/>
                  </a:lnTo>
                  <a:lnTo>
                    <a:pt x="1292" y="2687"/>
                  </a:lnTo>
                  <a:lnTo>
                    <a:pt x="1111" y="2635"/>
                  </a:lnTo>
                  <a:lnTo>
                    <a:pt x="982" y="2558"/>
                  </a:lnTo>
                  <a:lnTo>
                    <a:pt x="827" y="2454"/>
                  </a:lnTo>
                  <a:lnTo>
                    <a:pt x="724" y="2299"/>
                  </a:lnTo>
                  <a:lnTo>
                    <a:pt x="646" y="2170"/>
                  </a:lnTo>
                  <a:lnTo>
                    <a:pt x="595" y="1989"/>
                  </a:lnTo>
                  <a:lnTo>
                    <a:pt x="569" y="1809"/>
                  </a:lnTo>
                  <a:lnTo>
                    <a:pt x="569" y="930"/>
                  </a:lnTo>
                  <a:lnTo>
                    <a:pt x="595" y="801"/>
                  </a:lnTo>
                  <a:lnTo>
                    <a:pt x="672" y="698"/>
                  </a:lnTo>
                  <a:lnTo>
                    <a:pt x="776" y="620"/>
                  </a:lnTo>
                  <a:lnTo>
                    <a:pt x="905" y="594"/>
                  </a:lnTo>
                  <a:close/>
                  <a:moveTo>
                    <a:pt x="905" y="0"/>
                  </a:moveTo>
                  <a:lnTo>
                    <a:pt x="724" y="26"/>
                  </a:lnTo>
                  <a:lnTo>
                    <a:pt x="543" y="78"/>
                  </a:lnTo>
                  <a:lnTo>
                    <a:pt x="388" y="181"/>
                  </a:lnTo>
                  <a:lnTo>
                    <a:pt x="259" y="284"/>
                  </a:lnTo>
                  <a:lnTo>
                    <a:pt x="156" y="413"/>
                  </a:lnTo>
                  <a:lnTo>
                    <a:pt x="78" y="568"/>
                  </a:lnTo>
                  <a:lnTo>
                    <a:pt x="26" y="749"/>
                  </a:lnTo>
                  <a:lnTo>
                    <a:pt x="1" y="930"/>
                  </a:lnTo>
                  <a:lnTo>
                    <a:pt x="1" y="1809"/>
                  </a:lnTo>
                  <a:lnTo>
                    <a:pt x="26" y="2093"/>
                  </a:lnTo>
                  <a:lnTo>
                    <a:pt x="104" y="2377"/>
                  </a:lnTo>
                  <a:lnTo>
                    <a:pt x="259" y="2635"/>
                  </a:lnTo>
                  <a:lnTo>
                    <a:pt x="440" y="2842"/>
                  </a:lnTo>
                  <a:lnTo>
                    <a:pt x="646" y="3023"/>
                  </a:lnTo>
                  <a:lnTo>
                    <a:pt x="905" y="3178"/>
                  </a:lnTo>
                  <a:lnTo>
                    <a:pt x="1163" y="3255"/>
                  </a:lnTo>
                  <a:lnTo>
                    <a:pt x="1473" y="3281"/>
                  </a:lnTo>
                  <a:lnTo>
                    <a:pt x="2481" y="3281"/>
                  </a:lnTo>
                  <a:lnTo>
                    <a:pt x="2765" y="3255"/>
                  </a:lnTo>
                  <a:lnTo>
                    <a:pt x="3049" y="3178"/>
                  </a:lnTo>
                  <a:lnTo>
                    <a:pt x="3281" y="3023"/>
                  </a:lnTo>
                  <a:lnTo>
                    <a:pt x="3514" y="2842"/>
                  </a:lnTo>
                  <a:lnTo>
                    <a:pt x="3695" y="2635"/>
                  </a:lnTo>
                  <a:lnTo>
                    <a:pt x="3824" y="2377"/>
                  </a:lnTo>
                  <a:lnTo>
                    <a:pt x="3901" y="2093"/>
                  </a:lnTo>
                  <a:lnTo>
                    <a:pt x="3953" y="1809"/>
                  </a:lnTo>
                  <a:lnTo>
                    <a:pt x="3953" y="904"/>
                  </a:lnTo>
                  <a:lnTo>
                    <a:pt x="3927" y="723"/>
                  </a:lnTo>
                  <a:lnTo>
                    <a:pt x="3876" y="543"/>
                  </a:lnTo>
                  <a:lnTo>
                    <a:pt x="3798" y="413"/>
                  </a:lnTo>
                  <a:lnTo>
                    <a:pt x="3695" y="284"/>
                  </a:lnTo>
                  <a:lnTo>
                    <a:pt x="3540" y="155"/>
                  </a:lnTo>
                  <a:lnTo>
                    <a:pt x="3411" y="78"/>
                  </a:lnTo>
                  <a:lnTo>
                    <a:pt x="3230" y="26"/>
                  </a:lnTo>
                  <a:lnTo>
                    <a:pt x="3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73;p73">
              <a:extLst>
                <a:ext uri="{FF2B5EF4-FFF2-40B4-BE49-F238E27FC236}">
                  <a16:creationId xmlns:a16="http://schemas.microsoft.com/office/drawing/2014/main" id="{D59DE998-A2B2-C49E-0299-F9A75AE9789E}"/>
                </a:ext>
              </a:extLst>
            </p:cNvPr>
            <p:cNvSpPr/>
            <p:nvPr/>
          </p:nvSpPr>
          <p:spPr>
            <a:xfrm>
              <a:off x="1038325" y="1427900"/>
              <a:ext cx="98825" cy="82050"/>
            </a:xfrm>
            <a:custGeom>
              <a:avLst/>
              <a:gdLst/>
              <a:ahLst/>
              <a:cxnLst/>
              <a:rect l="l" t="t" r="r" b="b"/>
              <a:pathLst>
                <a:path w="3953" h="3282" extrusionOk="0">
                  <a:moveTo>
                    <a:pt x="3049" y="594"/>
                  </a:moveTo>
                  <a:lnTo>
                    <a:pt x="3178" y="620"/>
                  </a:lnTo>
                  <a:lnTo>
                    <a:pt x="3281" y="698"/>
                  </a:lnTo>
                  <a:lnTo>
                    <a:pt x="3359" y="801"/>
                  </a:lnTo>
                  <a:lnTo>
                    <a:pt x="3385" y="930"/>
                  </a:lnTo>
                  <a:lnTo>
                    <a:pt x="3385" y="1809"/>
                  </a:lnTo>
                  <a:lnTo>
                    <a:pt x="3359" y="1989"/>
                  </a:lnTo>
                  <a:lnTo>
                    <a:pt x="3307" y="2170"/>
                  </a:lnTo>
                  <a:lnTo>
                    <a:pt x="3230" y="2299"/>
                  </a:lnTo>
                  <a:lnTo>
                    <a:pt x="3126" y="2454"/>
                  </a:lnTo>
                  <a:lnTo>
                    <a:pt x="2971" y="2558"/>
                  </a:lnTo>
                  <a:lnTo>
                    <a:pt x="2842" y="2635"/>
                  </a:lnTo>
                  <a:lnTo>
                    <a:pt x="2661" y="2687"/>
                  </a:lnTo>
                  <a:lnTo>
                    <a:pt x="2480" y="2713"/>
                  </a:lnTo>
                  <a:lnTo>
                    <a:pt x="1473" y="2713"/>
                  </a:lnTo>
                  <a:lnTo>
                    <a:pt x="1292" y="2687"/>
                  </a:lnTo>
                  <a:lnTo>
                    <a:pt x="1137" y="2635"/>
                  </a:lnTo>
                  <a:lnTo>
                    <a:pt x="982" y="2558"/>
                  </a:lnTo>
                  <a:lnTo>
                    <a:pt x="853" y="2454"/>
                  </a:lnTo>
                  <a:lnTo>
                    <a:pt x="750" y="2299"/>
                  </a:lnTo>
                  <a:lnTo>
                    <a:pt x="646" y="2170"/>
                  </a:lnTo>
                  <a:lnTo>
                    <a:pt x="595" y="1989"/>
                  </a:lnTo>
                  <a:lnTo>
                    <a:pt x="595" y="1809"/>
                  </a:lnTo>
                  <a:lnTo>
                    <a:pt x="595" y="904"/>
                  </a:lnTo>
                  <a:lnTo>
                    <a:pt x="620" y="775"/>
                  </a:lnTo>
                  <a:lnTo>
                    <a:pt x="672" y="672"/>
                  </a:lnTo>
                  <a:lnTo>
                    <a:pt x="775" y="620"/>
                  </a:lnTo>
                  <a:lnTo>
                    <a:pt x="905" y="594"/>
                  </a:lnTo>
                  <a:close/>
                  <a:moveTo>
                    <a:pt x="905" y="0"/>
                  </a:moveTo>
                  <a:lnTo>
                    <a:pt x="724" y="26"/>
                  </a:lnTo>
                  <a:lnTo>
                    <a:pt x="543" y="78"/>
                  </a:lnTo>
                  <a:lnTo>
                    <a:pt x="388" y="155"/>
                  </a:lnTo>
                  <a:lnTo>
                    <a:pt x="259" y="284"/>
                  </a:lnTo>
                  <a:lnTo>
                    <a:pt x="155" y="413"/>
                  </a:lnTo>
                  <a:lnTo>
                    <a:pt x="78" y="543"/>
                  </a:lnTo>
                  <a:lnTo>
                    <a:pt x="26" y="723"/>
                  </a:lnTo>
                  <a:lnTo>
                    <a:pt x="0" y="904"/>
                  </a:lnTo>
                  <a:lnTo>
                    <a:pt x="0" y="1809"/>
                  </a:lnTo>
                  <a:lnTo>
                    <a:pt x="52" y="2093"/>
                  </a:lnTo>
                  <a:lnTo>
                    <a:pt x="130" y="2377"/>
                  </a:lnTo>
                  <a:lnTo>
                    <a:pt x="259" y="2635"/>
                  </a:lnTo>
                  <a:lnTo>
                    <a:pt x="440" y="2842"/>
                  </a:lnTo>
                  <a:lnTo>
                    <a:pt x="672" y="3023"/>
                  </a:lnTo>
                  <a:lnTo>
                    <a:pt x="905" y="3178"/>
                  </a:lnTo>
                  <a:lnTo>
                    <a:pt x="1189" y="3255"/>
                  </a:lnTo>
                  <a:lnTo>
                    <a:pt x="1473" y="3281"/>
                  </a:lnTo>
                  <a:lnTo>
                    <a:pt x="2480" y="3281"/>
                  </a:lnTo>
                  <a:lnTo>
                    <a:pt x="2790" y="3255"/>
                  </a:lnTo>
                  <a:lnTo>
                    <a:pt x="3049" y="3178"/>
                  </a:lnTo>
                  <a:lnTo>
                    <a:pt x="3307" y="3023"/>
                  </a:lnTo>
                  <a:lnTo>
                    <a:pt x="3514" y="2842"/>
                  </a:lnTo>
                  <a:lnTo>
                    <a:pt x="3695" y="2635"/>
                  </a:lnTo>
                  <a:lnTo>
                    <a:pt x="3850" y="2377"/>
                  </a:lnTo>
                  <a:lnTo>
                    <a:pt x="3927" y="2093"/>
                  </a:lnTo>
                  <a:lnTo>
                    <a:pt x="3953" y="1809"/>
                  </a:lnTo>
                  <a:lnTo>
                    <a:pt x="3953" y="930"/>
                  </a:lnTo>
                  <a:lnTo>
                    <a:pt x="3927" y="749"/>
                  </a:lnTo>
                  <a:lnTo>
                    <a:pt x="3875" y="568"/>
                  </a:lnTo>
                  <a:lnTo>
                    <a:pt x="3798" y="413"/>
                  </a:lnTo>
                  <a:lnTo>
                    <a:pt x="3695" y="284"/>
                  </a:lnTo>
                  <a:lnTo>
                    <a:pt x="3565" y="181"/>
                  </a:lnTo>
                  <a:lnTo>
                    <a:pt x="3410" y="78"/>
                  </a:lnTo>
                  <a:lnTo>
                    <a:pt x="3230" y="26"/>
                  </a:lnTo>
                  <a:lnTo>
                    <a:pt x="3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74;p73">
              <a:extLst>
                <a:ext uri="{FF2B5EF4-FFF2-40B4-BE49-F238E27FC236}">
                  <a16:creationId xmlns:a16="http://schemas.microsoft.com/office/drawing/2014/main" id="{68F4B982-6EFF-C996-0D15-7CB447E2A481}"/>
                </a:ext>
              </a:extLst>
            </p:cNvPr>
            <p:cNvSpPr/>
            <p:nvPr/>
          </p:nvSpPr>
          <p:spPr>
            <a:xfrm>
              <a:off x="990525" y="1398175"/>
              <a:ext cx="368800" cy="141475"/>
            </a:xfrm>
            <a:custGeom>
              <a:avLst/>
              <a:gdLst/>
              <a:ahLst/>
              <a:cxnLst/>
              <a:rect l="l" t="t" r="r" b="b"/>
              <a:pathLst>
                <a:path w="14752" h="5659" extrusionOk="0">
                  <a:moveTo>
                    <a:pt x="285" y="1"/>
                  </a:moveTo>
                  <a:lnTo>
                    <a:pt x="181" y="27"/>
                  </a:lnTo>
                  <a:lnTo>
                    <a:pt x="78" y="78"/>
                  </a:lnTo>
                  <a:lnTo>
                    <a:pt x="26" y="182"/>
                  </a:lnTo>
                  <a:lnTo>
                    <a:pt x="1" y="285"/>
                  </a:lnTo>
                  <a:lnTo>
                    <a:pt x="1" y="1499"/>
                  </a:lnTo>
                  <a:lnTo>
                    <a:pt x="26" y="1602"/>
                  </a:lnTo>
                  <a:lnTo>
                    <a:pt x="78" y="1706"/>
                  </a:lnTo>
                  <a:lnTo>
                    <a:pt x="181" y="1757"/>
                  </a:lnTo>
                  <a:lnTo>
                    <a:pt x="285" y="1783"/>
                  </a:lnTo>
                  <a:lnTo>
                    <a:pt x="724" y="1783"/>
                  </a:lnTo>
                  <a:lnTo>
                    <a:pt x="724" y="2998"/>
                  </a:lnTo>
                  <a:lnTo>
                    <a:pt x="750" y="3282"/>
                  </a:lnTo>
                  <a:lnTo>
                    <a:pt x="776" y="3540"/>
                  </a:lnTo>
                  <a:lnTo>
                    <a:pt x="853" y="3798"/>
                  </a:lnTo>
                  <a:lnTo>
                    <a:pt x="931" y="4031"/>
                  </a:lnTo>
                  <a:lnTo>
                    <a:pt x="1034" y="4263"/>
                  </a:lnTo>
                  <a:lnTo>
                    <a:pt x="1189" y="4496"/>
                  </a:lnTo>
                  <a:lnTo>
                    <a:pt x="1344" y="4703"/>
                  </a:lnTo>
                  <a:lnTo>
                    <a:pt x="1499" y="4883"/>
                  </a:lnTo>
                  <a:lnTo>
                    <a:pt x="1706" y="5064"/>
                  </a:lnTo>
                  <a:lnTo>
                    <a:pt x="1912" y="5219"/>
                  </a:lnTo>
                  <a:lnTo>
                    <a:pt x="2119" y="5348"/>
                  </a:lnTo>
                  <a:lnTo>
                    <a:pt x="2352" y="5452"/>
                  </a:lnTo>
                  <a:lnTo>
                    <a:pt x="2610" y="5555"/>
                  </a:lnTo>
                  <a:lnTo>
                    <a:pt x="2868" y="5607"/>
                  </a:lnTo>
                  <a:lnTo>
                    <a:pt x="3127" y="5658"/>
                  </a:lnTo>
                  <a:lnTo>
                    <a:pt x="4677" y="5658"/>
                  </a:lnTo>
                  <a:lnTo>
                    <a:pt x="4935" y="5607"/>
                  </a:lnTo>
                  <a:lnTo>
                    <a:pt x="5193" y="5555"/>
                  </a:lnTo>
                  <a:lnTo>
                    <a:pt x="5426" y="5452"/>
                  </a:lnTo>
                  <a:lnTo>
                    <a:pt x="5658" y="5348"/>
                  </a:lnTo>
                  <a:lnTo>
                    <a:pt x="5891" y="5219"/>
                  </a:lnTo>
                  <a:lnTo>
                    <a:pt x="6097" y="5064"/>
                  </a:lnTo>
                  <a:lnTo>
                    <a:pt x="6278" y="4883"/>
                  </a:lnTo>
                  <a:lnTo>
                    <a:pt x="6459" y="4703"/>
                  </a:lnTo>
                  <a:lnTo>
                    <a:pt x="6614" y="4496"/>
                  </a:lnTo>
                  <a:lnTo>
                    <a:pt x="6743" y="4263"/>
                  </a:lnTo>
                  <a:lnTo>
                    <a:pt x="6847" y="4031"/>
                  </a:lnTo>
                  <a:lnTo>
                    <a:pt x="6950" y="3798"/>
                  </a:lnTo>
                  <a:lnTo>
                    <a:pt x="7002" y="3540"/>
                  </a:lnTo>
                  <a:lnTo>
                    <a:pt x="7053" y="3282"/>
                  </a:lnTo>
                  <a:lnTo>
                    <a:pt x="7053" y="2998"/>
                  </a:lnTo>
                  <a:lnTo>
                    <a:pt x="7053" y="2739"/>
                  </a:lnTo>
                  <a:lnTo>
                    <a:pt x="7079" y="2610"/>
                  </a:lnTo>
                  <a:lnTo>
                    <a:pt x="7157" y="2507"/>
                  </a:lnTo>
                  <a:lnTo>
                    <a:pt x="7260" y="2455"/>
                  </a:lnTo>
                  <a:lnTo>
                    <a:pt x="7363" y="2429"/>
                  </a:lnTo>
                  <a:lnTo>
                    <a:pt x="7492" y="2455"/>
                  </a:lnTo>
                  <a:lnTo>
                    <a:pt x="7596" y="2507"/>
                  </a:lnTo>
                  <a:lnTo>
                    <a:pt x="7673" y="2610"/>
                  </a:lnTo>
                  <a:lnTo>
                    <a:pt x="7699" y="2739"/>
                  </a:lnTo>
                  <a:lnTo>
                    <a:pt x="7699" y="2998"/>
                  </a:lnTo>
                  <a:lnTo>
                    <a:pt x="7699" y="3282"/>
                  </a:lnTo>
                  <a:lnTo>
                    <a:pt x="7751" y="3540"/>
                  </a:lnTo>
                  <a:lnTo>
                    <a:pt x="7802" y="3798"/>
                  </a:lnTo>
                  <a:lnTo>
                    <a:pt x="7906" y="4031"/>
                  </a:lnTo>
                  <a:lnTo>
                    <a:pt x="8009" y="4263"/>
                  </a:lnTo>
                  <a:lnTo>
                    <a:pt x="8138" y="4496"/>
                  </a:lnTo>
                  <a:lnTo>
                    <a:pt x="8293" y="4703"/>
                  </a:lnTo>
                  <a:lnTo>
                    <a:pt x="8474" y="4883"/>
                  </a:lnTo>
                  <a:lnTo>
                    <a:pt x="8655" y="5064"/>
                  </a:lnTo>
                  <a:lnTo>
                    <a:pt x="8862" y="5219"/>
                  </a:lnTo>
                  <a:lnTo>
                    <a:pt x="9094" y="5348"/>
                  </a:lnTo>
                  <a:lnTo>
                    <a:pt x="9327" y="5452"/>
                  </a:lnTo>
                  <a:lnTo>
                    <a:pt x="9559" y="5555"/>
                  </a:lnTo>
                  <a:lnTo>
                    <a:pt x="9818" y="5607"/>
                  </a:lnTo>
                  <a:lnTo>
                    <a:pt x="10076" y="5658"/>
                  </a:lnTo>
                  <a:lnTo>
                    <a:pt x="11626" y="5658"/>
                  </a:lnTo>
                  <a:lnTo>
                    <a:pt x="11884" y="5607"/>
                  </a:lnTo>
                  <a:lnTo>
                    <a:pt x="12143" y="5555"/>
                  </a:lnTo>
                  <a:lnTo>
                    <a:pt x="12401" y="5452"/>
                  </a:lnTo>
                  <a:lnTo>
                    <a:pt x="12633" y="5348"/>
                  </a:lnTo>
                  <a:lnTo>
                    <a:pt x="12840" y="5219"/>
                  </a:lnTo>
                  <a:lnTo>
                    <a:pt x="13047" y="5064"/>
                  </a:lnTo>
                  <a:lnTo>
                    <a:pt x="13253" y="4883"/>
                  </a:lnTo>
                  <a:lnTo>
                    <a:pt x="13408" y="4703"/>
                  </a:lnTo>
                  <a:lnTo>
                    <a:pt x="13563" y="4496"/>
                  </a:lnTo>
                  <a:lnTo>
                    <a:pt x="13718" y="4263"/>
                  </a:lnTo>
                  <a:lnTo>
                    <a:pt x="13822" y="4031"/>
                  </a:lnTo>
                  <a:lnTo>
                    <a:pt x="13899" y="3798"/>
                  </a:lnTo>
                  <a:lnTo>
                    <a:pt x="13977" y="3540"/>
                  </a:lnTo>
                  <a:lnTo>
                    <a:pt x="14003" y="3282"/>
                  </a:lnTo>
                  <a:lnTo>
                    <a:pt x="14028" y="2998"/>
                  </a:lnTo>
                  <a:lnTo>
                    <a:pt x="14028" y="1783"/>
                  </a:lnTo>
                  <a:lnTo>
                    <a:pt x="14468" y="1783"/>
                  </a:lnTo>
                  <a:lnTo>
                    <a:pt x="14571" y="1757"/>
                  </a:lnTo>
                  <a:lnTo>
                    <a:pt x="14674" y="1706"/>
                  </a:lnTo>
                  <a:lnTo>
                    <a:pt x="14726" y="1602"/>
                  </a:lnTo>
                  <a:lnTo>
                    <a:pt x="14752" y="1499"/>
                  </a:lnTo>
                  <a:lnTo>
                    <a:pt x="14752" y="285"/>
                  </a:lnTo>
                  <a:lnTo>
                    <a:pt x="14726" y="182"/>
                  </a:lnTo>
                  <a:lnTo>
                    <a:pt x="14674" y="78"/>
                  </a:lnTo>
                  <a:lnTo>
                    <a:pt x="14571" y="27"/>
                  </a:lnTo>
                  <a:lnTo>
                    <a:pt x="14468" y="1"/>
                  </a:lnTo>
                  <a:lnTo>
                    <a:pt x="12814" y="1"/>
                  </a:lnTo>
                  <a:lnTo>
                    <a:pt x="12711" y="27"/>
                  </a:lnTo>
                  <a:lnTo>
                    <a:pt x="12608" y="78"/>
                  </a:lnTo>
                  <a:lnTo>
                    <a:pt x="12556" y="182"/>
                  </a:lnTo>
                  <a:lnTo>
                    <a:pt x="12530" y="285"/>
                  </a:lnTo>
                  <a:lnTo>
                    <a:pt x="12556" y="414"/>
                  </a:lnTo>
                  <a:lnTo>
                    <a:pt x="12608" y="492"/>
                  </a:lnTo>
                  <a:lnTo>
                    <a:pt x="12711" y="569"/>
                  </a:lnTo>
                  <a:lnTo>
                    <a:pt x="14183" y="569"/>
                  </a:lnTo>
                  <a:lnTo>
                    <a:pt x="14183" y="1189"/>
                  </a:lnTo>
                  <a:lnTo>
                    <a:pt x="13744" y="1189"/>
                  </a:lnTo>
                  <a:lnTo>
                    <a:pt x="13641" y="1215"/>
                  </a:lnTo>
                  <a:lnTo>
                    <a:pt x="13538" y="1292"/>
                  </a:lnTo>
                  <a:lnTo>
                    <a:pt x="13486" y="1370"/>
                  </a:lnTo>
                  <a:lnTo>
                    <a:pt x="13460" y="1499"/>
                  </a:lnTo>
                  <a:lnTo>
                    <a:pt x="13460" y="2998"/>
                  </a:lnTo>
                  <a:lnTo>
                    <a:pt x="13434" y="3204"/>
                  </a:lnTo>
                  <a:lnTo>
                    <a:pt x="13408" y="3411"/>
                  </a:lnTo>
                  <a:lnTo>
                    <a:pt x="13357" y="3618"/>
                  </a:lnTo>
                  <a:lnTo>
                    <a:pt x="13279" y="3824"/>
                  </a:lnTo>
                  <a:lnTo>
                    <a:pt x="13202" y="4005"/>
                  </a:lnTo>
                  <a:lnTo>
                    <a:pt x="13098" y="4160"/>
                  </a:lnTo>
                  <a:lnTo>
                    <a:pt x="12969" y="4341"/>
                  </a:lnTo>
                  <a:lnTo>
                    <a:pt x="12840" y="4470"/>
                  </a:lnTo>
                  <a:lnTo>
                    <a:pt x="12685" y="4625"/>
                  </a:lnTo>
                  <a:lnTo>
                    <a:pt x="12530" y="4728"/>
                  </a:lnTo>
                  <a:lnTo>
                    <a:pt x="12349" y="4832"/>
                  </a:lnTo>
                  <a:lnTo>
                    <a:pt x="12168" y="4935"/>
                  </a:lnTo>
                  <a:lnTo>
                    <a:pt x="11988" y="4987"/>
                  </a:lnTo>
                  <a:lnTo>
                    <a:pt x="11781" y="5038"/>
                  </a:lnTo>
                  <a:lnTo>
                    <a:pt x="11574" y="5090"/>
                  </a:lnTo>
                  <a:lnTo>
                    <a:pt x="10153" y="5090"/>
                  </a:lnTo>
                  <a:lnTo>
                    <a:pt x="9947" y="5038"/>
                  </a:lnTo>
                  <a:lnTo>
                    <a:pt x="9740" y="4987"/>
                  </a:lnTo>
                  <a:lnTo>
                    <a:pt x="9533" y="4935"/>
                  </a:lnTo>
                  <a:lnTo>
                    <a:pt x="9353" y="4832"/>
                  </a:lnTo>
                  <a:lnTo>
                    <a:pt x="9198" y="4728"/>
                  </a:lnTo>
                  <a:lnTo>
                    <a:pt x="9017" y="4625"/>
                  </a:lnTo>
                  <a:lnTo>
                    <a:pt x="8888" y="4470"/>
                  </a:lnTo>
                  <a:lnTo>
                    <a:pt x="8733" y="4341"/>
                  </a:lnTo>
                  <a:lnTo>
                    <a:pt x="8629" y="4160"/>
                  </a:lnTo>
                  <a:lnTo>
                    <a:pt x="8526" y="4005"/>
                  </a:lnTo>
                  <a:lnTo>
                    <a:pt x="8423" y="3824"/>
                  </a:lnTo>
                  <a:lnTo>
                    <a:pt x="8345" y="3618"/>
                  </a:lnTo>
                  <a:lnTo>
                    <a:pt x="8293" y="3411"/>
                  </a:lnTo>
                  <a:lnTo>
                    <a:pt x="8268" y="3204"/>
                  </a:lnTo>
                  <a:lnTo>
                    <a:pt x="8268" y="2998"/>
                  </a:lnTo>
                  <a:lnTo>
                    <a:pt x="8268" y="2739"/>
                  </a:lnTo>
                  <a:lnTo>
                    <a:pt x="8242" y="2558"/>
                  </a:lnTo>
                  <a:lnTo>
                    <a:pt x="8190" y="2377"/>
                  </a:lnTo>
                  <a:lnTo>
                    <a:pt x="8113" y="2248"/>
                  </a:lnTo>
                  <a:lnTo>
                    <a:pt x="8009" y="2119"/>
                  </a:lnTo>
                  <a:lnTo>
                    <a:pt x="7880" y="1990"/>
                  </a:lnTo>
                  <a:lnTo>
                    <a:pt x="7725" y="1912"/>
                  </a:lnTo>
                  <a:lnTo>
                    <a:pt x="7544" y="1861"/>
                  </a:lnTo>
                  <a:lnTo>
                    <a:pt x="7363" y="1835"/>
                  </a:lnTo>
                  <a:lnTo>
                    <a:pt x="7208" y="1861"/>
                  </a:lnTo>
                  <a:lnTo>
                    <a:pt x="7027" y="1912"/>
                  </a:lnTo>
                  <a:lnTo>
                    <a:pt x="6872" y="1990"/>
                  </a:lnTo>
                  <a:lnTo>
                    <a:pt x="6743" y="2119"/>
                  </a:lnTo>
                  <a:lnTo>
                    <a:pt x="6640" y="2248"/>
                  </a:lnTo>
                  <a:lnTo>
                    <a:pt x="6562" y="2377"/>
                  </a:lnTo>
                  <a:lnTo>
                    <a:pt x="6511" y="2558"/>
                  </a:lnTo>
                  <a:lnTo>
                    <a:pt x="6485" y="2739"/>
                  </a:lnTo>
                  <a:lnTo>
                    <a:pt x="6485" y="2998"/>
                  </a:lnTo>
                  <a:lnTo>
                    <a:pt x="6485" y="3204"/>
                  </a:lnTo>
                  <a:lnTo>
                    <a:pt x="6459" y="3411"/>
                  </a:lnTo>
                  <a:lnTo>
                    <a:pt x="6407" y="3618"/>
                  </a:lnTo>
                  <a:lnTo>
                    <a:pt x="6330" y="3824"/>
                  </a:lnTo>
                  <a:lnTo>
                    <a:pt x="6227" y="4005"/>
                  </a:lnTo>
                  <a:lnTo>
                    <a:pt x="6123" y="4160"/>
                  </a:lnTo>
                  <a:lnTo>
                    <a:pt x="6020" y="4341"/>
                  </a:lnTo>
                  <a:lnTo>
                    <a:pt x="5865" y="4470"/>
                  </a:lnTo>
                  <a:lnTo>
                    <a:pt x="5736" y="4625"/>
                  </a:lnTo>
                  <a:lnTo>
                    <a:pt x="5555" y="4728"/>
                  </a:lnTo>
                  <a:lnTo>
                    <a:pt x="5400" y="4832"/>
                  </a:lnTo>
                  <a:lnTo>
                    <a:pt x="5219" y="4935"/>
                  </a:lnTo>
                  <a:lnTo>
                    <a:pt x="5012" y="4987"/>
                  </a:lnTo>
                  <a:lnTo>
                    <a:pt x="4806" y="5038"/>
                  </a:lnTo>
                  <a:lnTo>
                    <a:pt x="4599" y="5090"/>
                  </a:lnTo>
                  <a:lnTo>
                    <a:pt x="3178" y="5090"/>
                  </a:lnTo>
                  <a:lnTo>
                    <a:pt x="2972" y="5038"/>
                  </a:lnTo>
                  <a:lnTo>
                    <a:pt x="2765" y="4987"/>
                  </a:lnTo>
                  <a:lnTo>
                    <a:pt x="2584" y="4935"/>
                  </a:lnTo>
                  <a:lnTo>
                    <a:pt x="2403" y="4832"/>
                  </a:lnTo>
                  <a:lnTo>
                    <a:pt x="2222" y="4728"/>
                  </a:lnTo>
                  <a:lnTo>
                    <a:pt x="2067" y="4625"/>
                  </a:lnTo>
                  <a:lnTo>
                    <a:pt x="1912" y="4470"/>
                  </a:lnTo>
                  <a:lnTo>
                    <a:pt x="1783" y="4341"/>
                  </a:lnTo>
                  <a:lnTo>
                    <a:pt x="1654" y="4160"/>
                  </a:lnTo>
                  <a:lnTo>
                    <a:pt x="1551" y="4005"/>
                  </a:lnTo>
                  <a:lnTo>
                    <a:pt x="1473" y="3824"/>
                  </a:lnTo>
                  <a:lnTo>
                    <a:pt x="1396" y="3618"/>
                  </a:lnTo>
                  <a:lnTo>
                    <a:pt x="1344" y="3411"/>
                  </a:lnTo>
                  <a:lnTo>
                    <a:pt x="1318" y="3204"/>
                  </a:lnTo>
                  <a:lnTo>
                    <a:pt x="1292" y="2998"/>
                  </a:lnTo>
                  <a:lnTo>
                    <a:pt x="1292" y="1499"/>
                  </a:lnTo>
                  <a:lnTo>
                    <a:pt x="1266" y="1370"/>
                  </a:lnTo>
                  <a:lnTo>
                    <a:pt x="1215" y="1292"/>
                  </a:lnTo>
                  <a:lnTo>
                    <a:pt x="1111" y="1215"/>
                  </a:lnTo>
                  <a:lnTo>
                    <a:pt x="1008" y="1189"/>
                  </a:lnTo>
                  <a:lnTo>
                    <a:pt x="569" y="1189"/>
                  </a:lnTo>
                  <a:lnTo>
                    <a:pt x="569" y="569"/>
                  </a:lnTo>
                  <a:lnTo>
                    <a:pt x="5581" y="569"/>
                  </a:lnTo>
                  <a:lnTo>
                    <a:pt x="5762" y="595"/>
                  </a:lnTo>
                  <a:lnTo>
                    <a:pt x="5917" y="647"/>
                  </a:lnTo>
                  <a:lnTo>
                    <a:pt x="6072" y="724"/>
                  </a:lnTo>
                  <a:lnTo>
                    <a:pt x="6227" y="827"/>
                  </a:lnTo>
                  <a:lnTo>
                    <a:pt x="6459" y="1008"/>
                  </a:lnTo>
                  <a:lnTo>
                    <a:pt x="6717" y="1112"/>
                  </a:lnTo>
                  <a:lnTo>
                    <a:pt x="6976" y="1189"/>
                  </a:lnTo>
                  <a:lnTo>
                    <a:pt x="7260" y="1215"/>
                  </a:lnTo>
                  <a:lnTo>
                    <a:pt x="7492" y="1215"/>
                  </a:lnTo>
                  <a:lnTo>
                    <a:pt x="7777" y="1189"/>
                  </a:lnTo>
                  <a:lnTo>
                    <a:pt x="8035" y="1112"/>
                  </a:lnTo>
                  <a:lnTo>
                    <a:pt x="8293" y="1008"/>
                  </a:lnTo>
                  <a:lnTo>
                    <a:pt x="8526" y="827"/>
                  </a:lnTo>
                  <a:lnTo>
                    <a:pt x="8681" y="724"/>
                  </a:lnTo>
                  <a:lnTo>
                    <a:pt x="8836" y="647"/>
                  </a:lnTo>
                  <a:lnTo>
                    <a:pt x="8991" y="595"/>
                  </a:lnTo>
                  <a:lnTo>
                    <a:pt x="9172" y="569"/>
                  </a:lnTo>
                  <a:lnTo>
                    <a:pt x="10334" y="569"/>
                  </a:lnTo>
                  <a:lnTo>
                    <a:pt x="10438" y="492"/>
                  </a:lnTo>
                  <a:lnTo>
                    <a:pt x="10489" y="414"/>
                  </a:lnTo>
                  <a:lnTo>
                    <a:pt x="10515" y="285"/>
                  </a:lnTo>
                  <a:lnTo>
                    <a:pt x="10489" y="182"/>
                  </a:lnTo>
                  <a:lnTo>
                    <a:pt x="10438" y="78"/>
                  </a:lnTo>
                  <a:lnTo>
                    <a:pt x="10334" y="27"/>
                  </a:lnTo>
                  <a:lnTo>
                    <a:pt x="10231" y="1"/>
                  </a:lnTo>
                  <a:lnTo>
                    <a:pt x="9172" y="1"/>
                  </a:lnTo>
                  <a:lnTo>
                    <a:pt x="8888" y="27"/>
                  </a:lnTo>
                  <a:lnTo>
                    <a:pt x="8629" y="104"/>
                  </a:lnTo>
                  <a:lnTo>
                    <a:pt x="8371" y="233"/>
                  </a:lnTo>
                  <a:lnTo>
                    <a:pt x="8138" y="388"/>
                  </a:lnTo>
                  <a:lnTo>
                    <a:pt x="8009" y="517"/>
                  </a:lnTo>
                  <a:lnTo>
                    <a:pt x="7828" y="595"/>
                  </a:lnTo>
                  <a:lnTo>
                    <a:pt x="7673" y="621"/>
                  </a:lnTo>
                  <a:lnTo>
                    <a:pt x="7492" y="647"/>
                  </a:lnTo>
                  <a:lnTo>
                    <a:pt x="7260" y="647"/>
                  </a:lnTo>
                  <a:lnTo>
                    <a:pt x="7079" y="621"/>
                  </a:lnTo>
                  <a:lnTo>
                    <a:pt x="6924" y="595"/>
                  </a:lnTo>
                  <a:lnTo>
                    <a:pt x="6743" y="517"/>
                  </a:lnTo>
                  <a:lnTo>
                    <a:pt x="6614" y="388"/>
                  </a:lnTo>
                  <a:lnTo>
                    <a:pt x="6382" y="233"/>
                  </a:lnTo>
                  <a:lnTo>
                    <a:pt x="6123" y="104"/>
                  </a:lnTo>
                  <a:lnTo>
                    <a:pt x="5865" y="27"/>
                  </a:lnTo>
                  <a:lnTo>
                    <a:pt x="55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75;p73">
              <a:extLst>
                <a:ext uri="{FF2B5EF4-FFF2-40B4-BE49-F238E27FC236}">
                  <a16:creationId xmlns:a16="http://schemas.microsoft.com/office/drawing/2014/main" id="{7C789502-0BC7-BCBE-5EF0-83212CE86506}"/>
                </a:ext>
              </a:extLst>
            </p:cNvPr>
            <p:cNvSpPr/>
            <p:nvPr/>
          </p:nvSpPr>
          <p:spPr>
            <a:xfrm>
              <a:off x="1271475" y="1398175"/>
              <a:ext cx="14225" cy="14250"/>
            </a:xfrm>
            <a:custGeom>
              <a:avLst/>
              <a:gdLst/>
              <a:ahLst/>
              <a:cxnLst/>
              <a:rect l="l" t="t" r="r" b="b"/>
              <a:pathLst>
                <a:path w="569" h="570" extrusionOk="0">
                  <a:moveTo>
                    <a:pt x="285" y="1"/>
                  </a:moveTo>
                  <a:lnTo>
                    <a:pt x="181" y="27"/>
                  </a:lnTo>
                  <a:lnTo>
                    <a:pt x="78" y="78"/>
                  </a:lnTo>
                  <a:lnTo>
                    <a:pt x="26" y="182"/>
                  </a:lnTo>
                  <a:lnTo>
                    <a:pt x="0" y="285"/>
                  </a:lnTo>
                  <a:lnTo>
                    <a:pt x="26" y="414"/>
                  </a:lnTo>
                  <a:lnTo>
                    <a:pt x="78" y="492"/>
                  </a:lnTo>
                  <a:lnTo>
                    <a:pt x="181" y="569"/>
                  </a:lnTo>
                  <a:lnTo>
                    <a:pt x="388" y="569"/>
                  </a:lnTo>
                  <a:lnTo>
                    <a:pt x="491" y="492"/>
                  </a:lnTo>
                  <a:lnTo>
                    <a:pt x="543" y="414"/>
                  </a:lnTo>
                  <a:lnTo>
                    <a:pt x="569" y="285"/>
                  </a:lnTo>
                  <a:lnTo>
                    <a:pt x="543" y="182"/>
                  </a:lnTo>
                  <a:lnTo>
                    <a:pt x="491" y="78"/>
                  </a:lnTo>
                  <a:lnTo>
                    <a:pt x="388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438;p46">
            <a:extLst>
              <a:ext uri="{FF2B5EF4-FFF2-40B4-BE49-F238E27FC236}">
                <a16:creationId xmlns:a16="http://schemas.microsoft.com/office/drawing/2014/main" id="{F4242DF9-1A5E-4E99-1683-03A7587AC169}"/>
              </a:ext>
            </a:extLst>
          </p:cNvPr>
          <p:cNvGrpSpPr/>
          <p:nvPr/>
        </p:nvGrpSpPr>
        <p:grpSpPr>
          <a:xfrm>
            <a:off x="7067237" y="3257656"/>
            <a:ext cx="419725" cy="466348"/>
            <a:chOff x="3268450" y="1962650"/>
            <a:chExt cx="330050" cy="368800"/>
          </a:xfrm>
        </p:grpSpPr>
        <p:sp>
          <p:nvSpPr>
            <p:cNvPr id="60" name="Google Shape;439;p46">
              <a:extLst>
                <a:ext uri="{FF2B5EF4-FFF2-40B4-BE49-F238E27FC236}">
                  <a16:creationId xmlns:a16="http://schemas.microsoft.com/office/drawing/2014/main" id="{299C48C9-7196-DC11-9206-65A0E52DCEDE}"/>
                </a:ext>
              </a:extLst>
            </p:cNvPr>
            <p:cNvSpPr/>
            <p:nvPr/>
          </p:nvSpPr>
          <p:spPr>
            <a:xfrm>
              <a:off x="3303325" y="2036275"/>
              <a:ext cx="260300" cy="260300"/>
            </a:xfrm>
            <a:custGeom>
              <a:avLst/>
              <a:gdLst/>
              <a:ahLst/>
              <a:cxnLst/>
              <a:rect l="l" t="t" r="r" b="b"/>
              <a:pathLst>
                <a:path w="10412" h="10412" extrusionOk="0">
                  <a:moveTo>
                    <a:pt x="5193" y="569"/>
                  </a:moveTo>
                  <a:lnTo>
                    <a:pt x="5684" y="595"/>
                  </a:lnTo>
                  <a:lnTo>
                    <a:pt x="6149" y="672"/>
                  </a:lnTo>
                  <a:lnTo>
                    <a:pt x="6588" y="776"/>
                  </a:lnTo>
                  <a:lnTo>
                    <a:pt x="7001" y="931"/>
                  </a:lnTo>
                  <a:lnTo>
                    <a:pt x="7415" y="1137"/>
                  </a:lnTo>
                  <a:lnTo>
                    <a:pt x="7802" y="1370"/>
                  </a:lnTo>
                  <a:lnTo>
                    <a:pt x="8164" y="1628"/>
                  </a:lnTo>
                  <a:lnTo>
                    <a:pt x="8474" y="1938"/>
                  </a:lnTo>
                  <a:lnTo>
                    <a:pt x="8784" y="2274"/>
                  </a:lnTo>
                  <a:lnTo>
                    <a:pt x="9042" y="2610"/>
                  </a:lnTo>
                  <a:lnTo>
                    <a:pt x="9275" y="2997"/>
                  </a:lnTo>
                  <a:lnTo>
                    <a:pt x="9481" y="3411"/>
                  </a:lnTo>
                  <a:lnTo>
                    <a:pt x="9636" y="3824"/>
                  </a:lnTo>
                  <a:lnTo>
                    <a:pt x="9740" y="4289"/>
                  </a:lnTo>
                  <a:lnTo>
                    <a:pt x="9817" y="4728"/>
                  </a:lnTo>
                  <a:lnTo>
                    <a:pt x="9843" y="5219"/>
                  </a:lnTo>
                  <a:lnTo>
                    <a:pt x="9817" y="5684"/>
                  </a:lnTo>
                  <a:lnTo>
                    <a:pt x="9740" y="6149"/>
                  </a:lnTo>
                  <a:lnTo>
                    <a:pt x="9636" y="6588"/>
                  </a:lnTo>
                  <a:lnTo>
                    <a:pt x="9481" y="7028"/>
                  </a:lnTo>
                  <a:lnTo>
                    <a:pt x="9275" y="7415"/>
                  </a:lnTo>
                  <a:lnTo>
                    <a:pt x="9042" y="7803"/>
                  </a:lnTo>
                  <a:lnTo>
                    <a:pt x="8784" y="8164"/>
                  </a:lnTo>
                  <a:lnTo>
                    <a:pt x="8474" y="8500"/>
                  </a:lnTo>
                  <a:lnTo>
                    <a:pt x="8164" y="8784"/>
                  </a:lnTo>
                  <a:lnTo>
                    <a:pt x="7802" y="9043"/>
                  </a:lnTo>
                  <a:lnTo>
                    <a:pt x="7415" y="9275"/>
                  </a:lnTo>
                  <a:lnTo>
                    <a:pt x="7001" y="9482"/>
                  </a:lnTo>
                  <a:lnTo>
                    <a:pt x="6588" y="9637"/>
                  </a:lnTo>
                  <a:lnTo>
                    <a:pt x="6149" y="9766"/>
                  </a:lnTo>
                  <a:lnTo>
                    <a:pt x="5684" y="9818"/>
                  </a:lnTo>
                  <a:lnTo>
                    <a:pt x="5193" y="9843"/>
                  </a:lnTo>
                  <a:lnTo>
                    <a:pt x="4728" y="9818"/>
                  </a:lnTo>
                  <a:lnTo>
                    <a:pt x="4263" y="9766"/>
                  </a:lnTo>
                  <a:lnTo>
                    <a:pt x="3824" y="9637"/>
                  </a:lnTo>
                  <a:lnTo>
                    <a:pt x="3410" y="9482"/>
                  </a:lnTo>
                  <a:lnTo>
                    <a:pt x="2997" y="9275"/>
                  </a:lnTo>
                  <a:lnTo>
                    <a:pt x="2609" y="9043"/>
                  </a:lnTo>
                  <a:lnTo>
                    <a:pt x="2248" y="8784"/>
                  </a:lnTo>
                  <a:lnTo>
                    <a:pt x="1938" y="8500"/>
                  </a:lnTo>
                  <a:lnTo>
                    <a:pt x="1628" y="8164"/>
                  </a:lnTo>
                  <a:lnTo>
                    <a:pt x="1369" y="7803"/>
                  </a:lnTo>
                  <a:lnTo>
                    <a:pt x="1137" y="7415"/>
                  </a:lnTo>
                  <a:lnTo>
                    <a:pt x="930" y="7028"/>
                  </a:lnTo>
                  <a:lnTo>
                    <a:pt x="775" y="6588"/>
                  </a:lnTo>
                  <a:lnTo>
                    <a:pt x="672" y="6149"/>
                  </a:lnTo>
                  <a:lnTo>
                    <a:pt x="594" y="5684"/>
                  </a:lnTo>
                  <a:lnTo>
                    <a:pt x="569" y="5219"/>
                  </a:lnTo>
                  <a:lnTo>
                    <a:pt x="594" y="4728"/>
                  </a:lnTo>
                  <a:lnTo>
                    <a:pt x="672" y="4289"/>
                  </a:lnTo>
                  <a:lnTo>
                    <a:pt x="775" y="3824"/>
                  </a:lnTo>
                  <a:lnTo>
                    <a:pt x="930" y="3411"/>
                  </a:lnTo>
                  <a:lnTo>
                    <a:pt x="1137" y="2997"/>
                  </a:lnTo>
                  <a:lnTo>
                    <a:pt x="1369" y="2610"/>
                  </a:lnTo>
                  <a:lnTo>
                    <a:pt x="1628" y="2274"/>
                  </a:lnTo>
                  <a:lnTo>
                    <a:pt x="1938" y="1938"/>
                  </a:lnTo>
                  <a:lnTo>
                    <a:pt x="2248" y="1628"/>
                  </a:lnTo>
                  <a:lnTo>
                    <a:pt x="2609" y="1370"/>
                  </a:lnTo>
                  <a:lnTo>
                    <a:pt x="2997" y="1137"/>
                  </a:lnTo>
                  <a:lnTo>
                    <a:pt x="3410" y="931"/>
                  </a:lnTo>
                  <a:lnTo>
                    <a:pt x="3824" y="776"/>
                  </a:lnTo>
                  <a:lnTo>
                    <a:pt x="4263" y="672"/>
                  </a:lnTo>
                  <a:lnTo>
                    <a:pt x="4728" y="595"/>
                  </a:lnTo>
                  <a:lnTo>
                    <a:pt x="5193" y="569"/>
                  </a:lnTo>
                  <a:close/>
                  <a:moveTo>
                    <a:pt x="5193" y="1"/>
                  </a:moveTo>
                  <a:lnTo>
                    <a:pt x="4676" y="27"/>
                  </a:lnTo>
                  <a:lnTo>
                    <a:pt x="4160" y="104"/>
                  </a:lnTo>
                  <a:lnTo>
                    <a:pt x="3669" y="233"/>
                  </a:lnTo>
                  <a:lnTo>
                    <a:pt x="3178" y="414"/>
                  </a:lnTo>
                  <a:lnTo>
                    <a:pt x="2713" y="621"/>
                  </a:lnTo>
                  <a:lnTo>
                    <a:pt x="2299" y="879"/>
                  </a:lnTo>
                  <a:lnTo>
                    <a:pt x="1886" y="1189"/>
                  </a:lnTo>
                  <a:lnTo>
                    <a:pt x="1524" y="1525"/>
                  </a:lnTo>
                  <a:lnTo>
                    <a:pt x="1189" y="1887"/>
                  </a:lnTo>
                  <a:lnTo>
                    <a:pt x="879" y="2300"/>
                  </a:lnTo>
                  <a:lnTo>
                    <a:pt x="620" y="2739"/>
                  </a:lnTo>
                  <a:lnTo>
                    <a:pt x="414" y="3178"/>
                  </a:lnTo>
                  <a:lnTo>
                    <a:pt x="233" y="3669"/>
                  </a:lnTo>
                  <a:lnTo>
                    <a:pt x="104" y="4160"/>
                  </a:lnTo>
                  <a:lnTo>
                    <a:pt x="26" y="4677"/>
                  </a:lnTo>
                  <a:lnTo>
                    <a:pt x="0" y="5219"/>
                  </a:lnTo>
                  <a:lnTo>
                    <a:pt x="26" y="5736"/>
                  </a:lnTo>
                  <a:lnTo>
                    <a:pt x="104" y="6252"/>
                  </a:lnTo>
                  <a:lnTo>
                    <a:pt x="233" y="6769"/>
                  </a:lnTo>
                  <a:lnTo>
                    <a:pt x="414" y="7234"/>
                  </a:lnTo>
                  <a:lnTo>
                    <a:pt x="620" y="7699"/>
                  </a:lnTo>
                  <a:lnTo>
                    <a:pt x="879" y="8113"/>
                  </a:lnTo>
                  <a:lnTo>
                    <a:pt x="1189" y="8526"/>
                  </a:lnTo>
                  <a:lnTo>
                    <a:pt x="1524" y="8888"/>
                  </a:lnTo>
                  <a:lnTo>
                    <a:pt x="1886" y="9223"/>
                  </a:lnTo>
                  <a:lnTo>
                    <a:pt x="2299" y="9533"/>
                  </a:lnTo>
                  <a:lnTo>
                    <a:pt x="2713" y="9792"/>
                  </a:lnTo>
                  <a:lnTo>
                    <a:pt x="3178" y="10024"/>
                  </a:lnTo>
                  <a:lnTo>
                    <a:pt x="3669" y="10179"/>
                  </a:lnTo>
                  <a:lnTo>
                    <a:pt x="4160" y="10308"/>
                  </a:lnTo>
                  <a:lnTo>
                    <a:pt x="4676" y="10386"/>
                  </a:lnTo>
                  <a:lnTo>
                    <a:pt x="5193" y="10412"/>
                  </a:lnTo>
                  <a:lnTo>
                    <a:pt x="5735" y="10386"/>
                  </a:lnTo>
                  <a:lnTo>
                    <a:pt x="6252" y="10308"/>
                  </a:lnTo>
                  <a:lnTo>
                    <a:pt x="6743" y="10179"/>
                  </a:lnTo>
                  <a:lnTo>
                    <a:pt x="7234" y="10024"/>
                  </a:lnTo>
                  <a:lnTo>
                    <a:pt x="7699" y="9792"/>
                  </a:lnTo>
                  <a:lnTo>
                    <a:pt x="8112" y="9533"/>
                  </a:lnTo>
                  <a:lnTo>
                    <a:pt x="8525" y="9223"/>
                  </a:lnTo>
                  <a:lnTo>
                    <a:pt x="8887" y="8888"/>
                  </a:lnTo>
                  <a:lnTo>
                    <a:pt x="9223" y="8526"/>
                  </a:lnTo>
                  <a:lnTo>
                    <a:pt x="9533" y="8113"/>
                  </a:lnTo>
                  <a:lnTo>
                    <a:pt x="9791" y="7699"/>
                  </a:lnTo>
                  <a:lnTo>
                    <a:pt x="9998" y="7234"/>
                  </a:lnTo>
                  <a:lnTo>
                    <a:pt x="10179" y="6769"/>
                  </a:lnTo>
                  <a:lnTo>
                    <a:pt x="10308" y="6252"/>
                  </a:lnTo>
                  <a:lnTo>
                    <a:pt x="10385" y="5736"/>
                  </a:lnTo>
                  <a:lnTo>
                    <a:pt x="10411" y="5219"/>
                  </a:lnTo>
                  <a:lnTo>
                    <a:pt x="10385" y="4677"/>
                  </a:lnTo>
                  <a:lnTo>
                    <a:pt x="10308" y="4160"/>
                  </a:lnTo>
                  <a:lnTo>
                    <a:pt x="10179" y="3669"/>
                  </a:lnTo>
                  <a:lnTo>
                    <a:pt x="9998" y="3178"/>
                  </a:lnTo>
                  <a:lnTo>
                    <a:pt x="9791" y="2739"/>
                  </a:lnTo>
                  <a:lnTo>
                    <a:pt x="9533" y="2300"/>
                  </a:lnTo>
                  <a:lnTo>
                    <a:pt x="9223" y="1887"/>
                  </a:lnTo>
                  <a:lnTo>
                    <a:pt x="8887" y="1525"/>
                  </a:lnTo>
                  <a:lnTo>
                    <a:pt x="8525" y="1189"/>
                  </a:lnTo>
                  <a:lnTo>
                    <a:pt x="8112" y="879"/>
                  </a:lnTo>
                  <a:lnTo>
                    <a:pt x="7699" y="621"/>
                  </a:lnTo>
                  <a:lnTo>
                    <a:pt x="7234" y="414"/>
                  </a:lnTo>
                  <a:lnTo>
                    <a:pt x="6743" y="233"/>
                  </a:lnTo>
                  <a:lnTo>
                    <a:pt x="6252" y="104"/>
                  </a:lnTo>
                  <a:lnTo>
                    <a:pt x="5735" y="27"/>
                  </a:lnTo>
                  <a:lnTo>
                    <a:pt x="5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40;p46">
              <a:extLst>
                <a:ext uri="{FF2B5EF4-FFF2-40B4-BE49-F238E27FC236}">
                  <a16:creationId xmlns:a16="http://schemas.microsoft.com/office/drawing/2014/main" id="{52D0E695-9CD4-E1E7-A7DB-8509E57C36E3}"/>
                </a:ext>
              </a:extLst>
            </p:cNvPr>
            <p:cNvSpPr/>
            <p:nvPr/>
          </p:nvSpPr>
          <p:spPr>
            <a:xfrm>
              <a:off x="3364675" y="2097625"/>
              <a:ext cx="137600" cy="137600"/>
            </a:xfrm>
            <a:custGeom>
              <a:avLst/>
              <a:gdLst/>
              <a:ahLst/>
              <a:cxnLst/>
              <a:rect l="l" t="t" r="r" b="b"/>
              <a:pathLst>
                <a:path w="5504" h="5504" extrusionOk="0">
                  <a:moveTo>
                    <a:pt x="4521" y="983"/>
                  </a:moveTo>
                  <a:lnTo>
                    <a:pt x="3850" y="2248"/>
                  </a:lnTo>
                  <a:lnTo>
                    <a:pt x="3746" y="2068"/>
                  </a:lnTo>
                  <a:lnTo>
                    <a:pt x="3617" y="1913"/>
                  </a:lnTo>
                  <a:lnTo>
                    <a:pt x="3436" y="1758"/>
                  </a:lnTo>
                  <a:lnTo>
                    <a:pt x="3256" y="1654"/>
                  </a:lnTo>
                  <a:lnTo>
                    <a:pt x="4521" y="983"/>
                  </a:lnTo>
                  <a:close/>
                  <a:moveTo>
                    <a:pt x="2739" y="2119"/>
                  </a:moveTo>
                  <a:lnTo>
                    <a:pt x="2868" y="2145"/>
                  </a:lnTo>
                  <a:lnTo>
                    <a:pt x="2997" y="2171"/>
                  </a:lnTo>
                  <a:lnTo>
                    <a:pt x="3101" y="2223"/>
                  </a:lnTo>
                  <a:lnTo>
                    <a:pt x="3204" y="2300"/>
                  </a:lnTo>
                  <a:lnTo>
                    <a:pt x="3281" y="2403"/>
                  </a:lnTo>
                  <a:lnTo>
                    <a:pt x="3333" y="2507"/>
                  </a:lnTo>
                  <a:lnTo>
                    <a:pt x="3359" y="2636"/>
                  </a:lnTo>
                  <a:lnTo>
                    <a:pt x="3385" y="2765"/>
                  </a:lnTo>
                  <a:lnTo>
                    <a:pt x="3359" y="2894"/>
                  </a:lnTo>
                  <a:lnTo>
                    <a:pt x="3333" y="2998"/>
                  </a:lnTo>
                  <a:lnTo>
                    <a:pt x="3281" y="3101"/>
                  </a:lnTo>
                  <a:lnTo>
                    <a:pt x="3204" y="3204"/>
                  </a:lnTo>
                  <a:lnTo>
                    <a:pt x="3101" y="3282"/>
                  </a:lnTo>
                  <a:lnTo>
                    <a:pt x="2997" y="3333"/>
                  </a:lnTo>
                  <a:lnTo>
                    <a:pt x="2868" y="3385"/>
                  </a:lnTo>
                  <a:lnTo>
                    <a:pt x="2636" y="3385"/>
                  </a:lnTo>
                  <a:lnTo>
                    <a:pt x="2506" y="3333"/>
                  </a:lnTo>
                  <a:lnTo>
                    <a:pt x="2403" y="3282"/>
                  </a:lnTo>
                  <a:lnTo>
                    <a:pt x="2300" y="3204"/>
                  </a:lnTo>
                  <a:lnTo>
                    <a:pt x="2222" y="3101"/>
                  </a:lnTo>
                  <a:lnTo>
                    <a:pt x="2171" y="2998"/>
                  </a:lnTo>
                  <a:lnTo>
                    <a:pt x="2119" y="2894"/>
                  </a:lnTo>
                  <a:lnTo>
                    <a:pt x="2119" y="2765"/>
                  </a:lnTo>
                  <a:lnTo>
                    <a:pt x="2119" y="2636"/>
                  </a:lnTo>
                  <a:lnTo>
                    <a:pt x="2171" y="2507"/>
                  </a:lnTo>
                  <a:lnTo>
                    <a:pt x="2222" y="2403"/>
                  </a:lnTo>
                  <a:lnTo>
                    <a:pt x="2300" y="2300"/>
                  </a:lnTo>
                  <a:lnTo>
                    <a:pt x="2403" y="2223"/>
                  </a:lnTo>
                  <a:lnTo>
                    <a:pt x="2506" y="2171"/>
                  </a:lnTo>
                  <a:lnTo>
                    <a:pt x="2636" y="2145"/>
                  </a:lnTo>
                  <a:lnTo>
                    <a:pt x="2739" y="2119"/>
                  </a:lnTo>
                  <a:close/>
                  <a:moveTo>
                    <a:pt x="1654" y="3256"/>
                  </a:moveTo>
                  <a:lnTo>
                    <a:pt x="1757" y="3437"/>
                  </a:lnTo>
                  <a:lnTo>
                    <a:pt x="1886" y="3618"/>
                  </a:lnTo>
                  <a:lnTo>
                    <a:pt x="2067" y="3747"/>
                  </a:lnTo>
                  <a:lnTo>
                    <a:pt x="2248" y="3850"/>
                  </a:lnTo>
                  <a:lnTo>
                    <a:pt x="982" y="4522"/>
                  </a:lnTo>
                  <a:lnTo>
                    <a:pt x="1654" y="3256"/>
                  </a:lnTo>
                  <a:close/>
                  <a:moveTo>
                    <a:pt x="5167" y="1"/>
                  </a:moveTo>
                  <a:lnTo>
                    <a:pt x="5090" y="27"/>
                  </a:lnTo>
                  <a:lnTo>
                    <a:pt x="1861" y="1758"/>
                  </a:lnTo>
                  <a:lnTo>
                    <a:pt x="1783" y="1809"/>
                  </a:lnTo>
                  <a:lnTo>
                    <a:pt x="1731" y="1861"/>
                  </a:lnTo>
                  <a:lnTo>
                    <a:pt x="26" y="5090"/>
                  </a:lnTo>
                  <a:lnTo>
                    <a:pt x="0" y="5168"/>
                  </a:lnTo>
                  <a:lnTo>
                    <a:pt x="0" y="5271"/>
                  </a:lnTo>
                  <a:lnTo>
                    <a:pt x="26" y="5349"/>
                  </a:lnTo>
                  <a:lnTo>
                    <a:pt x="78" y="5426"/>
                  </a:lnTo>
                  <a:lnTo>
                    <a:pt x="181" y="5504"/>
                  </a:lnTo>
                  <a:lnTo>
                    <a:pt x="362" y="5504"/>
                  </a:lnTo>
                  <a:lnTo>
                    <a:pt x="414" y="5478"/>
                  </a:lnTo>
                  <a:lnTo>
                    <a:pt x="3643" y="3773"/>
                  </a:lnTo>
                  <a:lnTo>
                    <a:pt x="3695" y="3721"/>
                  </a:lnTo>
                  <a:lnTo>
                    <a:pt x="3746" y="3643"/>
                  </a:lnTo>
                  <a:lnTo>
                    <a:pt x="5477" y="414"/>
                  </a:lnTo>
                  <a:lnTo>
                    <a:pt x="5503" y="337"/>
                  </a:lnTo>
                  <a:lnTo>
                    <a:pt x="5503" y="259"/>
                  </a:lnTo>
                  <a:lnTo>
                    <a:pt x="5477" y="156"/>
                  </a:lnTo>
                  <a:lnTo>
                    <a:pt x="5426" y="78"/>
                  </a:lnTo>
                  <a:lnTo>
                    <a:pt x="5348" y="27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41;p46">
              <a:extLst>
                <a:ext uri="{FF2B5EF4-FFF2-40B4-BE49-F238E27FC236}">
                  <a16:creationId xmlns:a16="http://schemas.microsoft.com/office/drawing/2014/main" id="{E9E74598-B501-282F-AE4C-A0219581108D}"/>
                </a:ext>
              </a:extLst>
            </p:cNvPr>
            <p:cNvSpPr/>
            <p:nvPr/>
          </p:nvSpPr>
          <p:spPr>
            <a:xfrm>
              <a:off x="3268450" y="1962650"/>
              <a:ext cx="330050" cy="368800"/>
            </a:xfrm>
            <a:custGeom>
              <a:avLst/>
              <a:gdLst/>
              <a:ahLst/>
              <a:cxnLst/>
              <a:rect l="l" t="t" r="r" b="b"/>
              <a:pathLst>
                <a:path w="13202" h="14752" extrusionOk="0">
                  <a:moveTo>
                    <a:pt x="6691" y="595"/>
                  </a:moveTo>
                  <a:lnTo>
                    <a:pt x="6795" y="621"/>
                  </a:lnTo>
                  <a:lnTo>
                    <a:pt x="6872" y="672"/>
                  </a:lnTo>
                  <a:lnTo>
                    <a:pt x="6950" y="724"/>
                  </a:lnTo>
                  <a:lnTo>
                    <a:pt x="7001" y="801"/>
                  </a:lnTo>
                  <a:lnTo>
                    <a:pt x="7053" y="879"/>
                  </a:lnTo>
                  <a:lnTo>
                    <a:pt x="7079" y="982"/>
                  </a:lnTo>
                  <a:lnTo>
                    <a:pt x="7079" y="1086"/>
                  </a:lnTo>
                  <a:lnTo>
                    <a:pt x="7079" y="1163"/>
                  </a:lnTo>
                  <a:lnTo>
                    <a:pt x="7053" y="1266"/>
                  </a:lnTo>
                  <a:lnTo>
                    <a:pt x="7001" y="1344"/>
                  </a:lnTo>
                  <a:lnTo>
                    <a:pt x="6950" y="1421"/>
                  </a:lnTo>
                  <a:lnTo>
                    <a:pt x="6872" y="1473"/>
                  </a:lnTo>
                  <a:lnTo>
                    <a:pt x="6795" y="1525"/>
                  </a:lnTo>
                  <a:lnTo>
                    <a:pt x="6691" y="1551"/>
                  </a:lnTo>
                  <a:lnTo>
                    <a:pt x="6510" y="1551"/>
                  </a:lnTo>
                  <a:lnTo>
                    <a:pt x="6407" y="1525"/>
                  </a:lnTo>
                  <a:lnTo>
                    <a:pt x="6330" y="1473"/>
                  </a:lnTo>
                  <a:lnTo>
                    <a:pt x="6252" y="1421"/>
                  </a:lnTo>
                  <a:lnTo>
                    <a:pt x="6200" y="1344"/>
                  </a:lnTo>
                  <a:lnTo>
                    <a:pt x="6149" y="1266"/>
                  </a:lnTo>
                  <a:lnTo>
                    <a:pt x="6123" y="1163"/>
                  </a:lnTo>
                  <a:lnTo>
                    <a:pt x="6097" y="1086"/>
                  </a:lnTo>
                  <a:lnTo>
                    <a:pt x="6123" y="982"/>
                  </a:lnTo>
                  <a:lnTo>
                    <a:pt x="6149" y="879"/>
                  </a:lnTo>
                  <a:lnTo>
                    <a:pt x="6200" y="801"/>
                  </a:lnTo>
                  <a:lnTo>
                    <a:pt x="6252" y="724"/>
                  </a:lnTo>
                  <a:lnTo>
                    <a:pt x="6330" y="672"/>
                  </a:lnTo>
                  <a:lnTo>
                    <a:pt x="6407" y="621"/>
                  </a:lnTo>
                  <a:lnTo>
                    <a:pt x="6510" y="595"/>
                  </a:lnTo>
                  <a:close/>
                  <a:moveTo>
                    <a:pt x="6588" y="1"/>
                  </a:moveTo>
                  <a:lnTo>
                    <a:pt x="6381" y="26"/>
                  </a:lnTo>
                  <a:lnTo>
                    <a:pt x="6175" y="104"/>
                  </a:lnTo>
                  <a:lnTo>
                    <a:pt x="5994" y="181"/>
                  </a:lnTo>
                  <a:lnTo>
                    <a:pt x="5839" y="311"/>
                  </a:lnTo>
                  <a:lnTo>
                    <a:pt x="5710" y="466"/>
                  </a:lnTo>
                  <a:lnTo>
                    <a:pt x="5606" y="646"/>
                  </a:lnTo>
                  <a:lnTo>
                    <a:pt x="5555" y="853"/>
                  </a:lnTo>
                  <a:lnTo>
                    <a:pt x="5529" y="1086"/>
                  </a:lnTo>
                  <a:lnTo>
                    <a:pt x="5555" y="1215"/>
                  </a:lnTo>
                  <a:lnTo>
                    <a:pt x="5580" y="1370"/>
                  </a:lnTo>
                  <a:lnTo>
                    <a:pt x="5632" y="1499"/>
                  </a:lnTo>
                  <a:lnTo>
                    <a:pt x="5684" y="1628"/>
                  </a:lnTo>
                  <a:lnTo>
                    <a:pt x="5167" y="1731"/>
                  </a:lnTo>
                  <a:lnTo>
                    <a:pt x="4650" y="1861"/>
                  </a:lnTo>
                  <a:lnTo>
                    <a:pt x="4159" y="2041"/>
                  </a:lnTo>
                  <a:lnTo>
                    <a:pt x="3669" y="2248"/>
                  </a:lnTo>
                  <a:lnTo>
                    <a:pt x="3204" y="2507"/>
                  </a:lnTo>
                  <a:lnTo>
                    <a:pt x="2764" y="2791"/>
                  </a:lnTo>
                  <a:lnTo>
                    <a:pt x="2325" y="3127"/>
                  </a:lnTo>
                  <a:lnTo>
                    <a:pt x="1938" y="3488"/>
                  </a:lnTo>
                  <a:lnTo>
                    <a:pt x="1705" y="3721"/>
                  </a:lnTo>
                  <a:lnTo>
                    <a:pt x="1499" y="3979"/>
                  </a:lnTo>
                  <a:lnTo>
                    <a:pt x="1292" y="4237"/>
                  </a:lnTo>
                  <a:lnTo>
                    <a:pt x="1111" y="4496"/>
                  </a:lnTo>
                  <a:lnTo>
                    <a:pt x="930" y="4780"/>
                  </a:lnTo>
                  <a:lnTo>
                    <a:pt x="775" y="5064"/>
                  </a:lnTo>
                  <a:lnTo>
                    <a:pt x="646" y="5348"/>
                  </a:lnTo>
                  <a:lnTo>
                    <a:pt x="491" y="5632"/>
                  </a:lnTo>
                  <a:lnTo>
                    <a:pt x="388" y="5942"/>
                  </a:lnTo>
                  <a:lnTo>
                    <a:pt x="284" y="6227"/>
                  </a:lnTo>
                  <a:lnTo>
                    <a:pt x="207" y="6537"/>
                  </a:lnTo>
                  <a:lnTo>
                    <a:pt x="129" y="6872"/>
                  </a:lnTo>
                  <a:lnTo>
                    <a:pt x="78" y="7182"/>
                  </a:lnTo>
                  <a:lnTo>
                    <a:pt x="26" y="7492"/>
                  </a:lnTo>
                  <a:lnTo>
                    <a:pt x="26" y="7828"/>
                  </a:lnTo>
                  <a:lnTo>
                    <a:pt x="0" y="8164"/>
                  </a:lnTo>
                  <a:lnTo>
                    <a:pt x="26" y="8474"/>
                  </a:lnTo>
                  <a:lnTo>
                    <a:pt x="26" y="8810"/>
                  </a:lnTo>
                  <a:lnTo>
                    <a:pt x="78" y="9146"/>
                  </a:lnTo>
                  <a:lnTo>
                    <a:pt x="129" y="9456"/>
                  </a:lnTo>
                  <a:lnTo>
                    <a:pt x="207" y="9766"/>
                  </a:lnTo>
                  <a:lnTo>
                    <a:pt x="284" y="10076"/>
                  </a:lnTo>
                  <a:lnTo>
                    <a:pt x="388" y="10386"/>
                  </a:lnTo>
                  <a:lnTo>
                    <a:pt x="491" y="10670"/>
                  </a:lnTo>
                  <a:lnTo>
                    <a:pt x="646" y="10980"/>
                  </a:lnTo>
                  <a:lnTo>
                    <a:pt x="775" y="11264"/>
                  </a:lnTo>
                  <a:lnTo>
                    <a:pt x="930" y="11548"/>
                  </a:lnTo>
                  <a:lnTo>
                    <a:pt x="1111" y="11807"/>
                  </a:lnTo>
                  <a:lnTo>
                    <a:pt x="1292" y="12065"/>
                  </a:lnTo>
                  <a:lnTo>
                    <a:pt x="1499" y="12323"/>
                  </a:lnTo>
                  <a:lnTo>
                    <a:pt x="1705" y="12582"/>
                  </a:lnTo>
                  <a:lnTo>
                    <a:pt x="1938" y="12814"/>
                  </a:lnTo>
                  <a:lnTo>
                    <a:pt x="2170" y="13047"/>
                  </a:lnTo>
                  <a:lnTo>
                    <a:pt x="2429" y="13253"/>
                  </a:lnTo>
                  <a:lnTo>
                    <a:pt x="2687" y="13460"/>
                  </a:lnTo>
                  <a:lnTo>
                    <a:pt x="2945" y="13641"/>
                  </a:lnTo>
                  <a:lnTo>
                    <a:pt x="3204" y="13822"/>
                  </a:lnTo>
                  <a:lnTo>
                    <a:pt x="3488" y="13977"/>
                  </a:lnTo>
                  <a:lnTo>
                    <a:pt x="3772" y="14132"/>
                  </a:lnTo>
                  <a:lnTo>
                    <a:pt x="4082" y="14261"/>
                  </a:lnTo>
                  <a:lnTo>
                    <a:pt x="4366" y="14364"/>
                  </a:lnTo>
                  <a:lnTo>
                    <a:pt x="4676" y="14468"/>
                  </a:lnTo>
                  <a:lnTo>
                    <a:pt x="4986" y="14545"/>
                  </a:lnTo>
                  <a:lnTo>
                    <a:pt x="5296" y="14623"/>
                  </a:lnTo>
                  <a:lnTo>
                    <a:pt x="5632" y="14674"/>
                  </a:lnTo>
                  <a:lnTo>
                    <a:pt x="5942" y="14726"/>
                  </a:lnTo>
                  <a:lnTo>
                    <a:pt x="6278" y="14752"/>
                  </a:lnTo>
                  <a:lnTo>
                    <a:pt x="6924" y="14752"/>
                  </a:lnTo>
                  <a:lnTo>
                    <a:pt x="7260" y="14726"/>
                  </a:lnTo>
                  <a:lnTo>
                    <a:pt x="7570" y="14674"/>
                  </a:lnTo>
                  <a:lnTo>
                    <a:pt x="7905" y="14623"/>
                  </a:lnTo>
                  <a:lnTo>
                    <a:pt x="8215" y="14545"/>
                  </a:lnTo>
                  <a:lnTo>
                    <a:pt x="8525" y="14468"/>
                  </a:lnTo>
                  <a:lnTo>
                    <a:pt x="8835" y="14364"/>
                  </a:lnTo>
                  <a:lnTo>
                    <a:pt x="9120" y="14261"/>
                  </a:lnTo>
                  <a:lnTo>
                    <a:pt x="9430" y="14132"/>
                  </a:lnTo>
                  <a:lnTo>
                    <a:pt x="9714" y="13977"/>
                  </a:lnTo>
                  <a:lnTo>
                    <a:pt x="9972" y="13822"/>
                  </a:lnTo>
                  <a:lnTo>
                    <a:pt x="10256" y="13641"/>
                  </a:lnTo>
                  <a:lnTo>
                    <a:pt x="10515" y="13460"/>
                  </a:lnTo>
                  <a:lnTo>
                    <a:pt x="10773" y="13253"/>
                  </a:lnTo>
                  <a:lnTo>
                    <a:pt x="11031" y="13047"/>
                  </a:lnTo>
                  <a:lnTo>
                    <a:pt x="11264" y="12814"/>
                  </a:lnTo>
                  <a:lnTo>
                    <a:pt x="11651" y="12401"/>
                  </a:lnTo>
                  <a:lnTo>
                    <a:pt x="11987" y="11936"/>
                  </a:lnTo>
                  <a:lnTo>
                    <a:pt x="12297" y="11471"/>
                  </a:lnTo>
                  <a:lnTo>
                    <a:pt x="12556" y="10980"/>
                  </a:lnTo>
                  <a:lnTo>
                    <a:pt x="12788" y="10438"/>
                  </a:lnTo>
                  <a:lnTo>
                    <a:pt x="12969" y="9895"/>
                  </a:lnTo>
                  <a:lnTo>
                    <a:pt x="13072" y="9352"/>
                  </a:lnTo>
                  <a:lnTo>
                    <a:pt x="13176" y="8784"/>
                  </a:lnTo>
                  <a:lnTo>
                    <a:pt x="13201" y="8216"/>
                  </a:lnTo>
                  <a:lnTo>
                    <a:pt x="13176" y="7673"/>
                  </a:lnTo>
                  <a:lnTo>
                    <a:pt x="13098" y="7105"/>
                  </a:lnTo>
                  <a:lnTo>
                    <a:pt x="12995" y="6562"/>
                  </a:lnTo>
                  <a:lnTo>
                    <a:pt x="12840" y="6020"/>
                  </a:lnTo>
                  <a:lnTo>
                    <a:pt x="12633" y="5503"/>
                  </a:lnTo>
                  <a:lnTo>
                    <a:pt x="12401" y="5012"/>
                  </a:lnTo>
                  <a:lnTo>
                    <a:pt x="12116" y="4522"/>
                  </a:lnTo>
                  <a:lnTo>
                    <a:pt x="12013" y="4444"/>
                  </a:lnTo>
                  <a:lnTo>
                    <a:pt x="11936" y="4392"/>
                  </a:lnTo>
                  <a:lnTo>
                    <a:pt x="11806" y="4392"/>
                  </a:lnTo>
                  <a:lnTo>
                    <a:pt x="11703" y="4444"/>
                  </a:lnTo>
                  <a:lnTo>
                    <a:pt x="11625" y="4522"/>
                  </a:lnTo>
                  <a:lnTo>
                    <a:pt x="11574" y="4625"/>
                  </a:lnTo>
                  <a:lnTo>
                    <a:pt x="11574" y="4728"/>
                  </a:lnTo>
                  <a:lnTo>
                    <a:pt x="11625" y="4857"/>
                  </a:lnTo>
                  <a:lnTo>
                    <a:pt x="11910" y="5297"/>
                  </a:lnTo>
                  <a:lnTo>
                    <a:pt x="12116" y="5762"/>
                  </a:lnTo>
                  <a:lnTo>
                    <a:pt x="12297" y="6252"/>
                  </a:lnTo>
                  <a:lnTo>
                    <a:pt x="12452" y="6743"/>
                  </a:lnTo>
                  <a:lnTo>
                    <a:pt x="12556" y="7234"/>
                  </a:lnTo>
                  <a:lnTo>
                    <a:pt x="12607" y="7751"/>
                  </a:lnTo>
                  <a:lnTo>
                    <a:pt x="12607" y="8267"/>
                  </a:lnTo>
                  <a:lnTo>
                    <a:pt x="12581" y="8758"/>
                  </a:lnTo>
                  <a:lnTo>
                    <a:pt x="12504" y="9275"/>
                  </a:lnTo>
                  <a:lnTo>
                    <a:pt x="12401" y="9766"/>
                  </a:lnTo>
                  <a:lnTo>
                    <a:pt x="12246" y="10231"/>
                  </a:lnTo>
                  <a:lnTo>
                    <a:pt x="12039" y="10722"/>
                  </a:lnTo>
                  <a:lnTo>
                    <a:pt x="11806" y="11161"/>
                  </a:lnTo>
                  <a:lnTo>
                    <a:pt x="11522" y="11600"/>
                  </a:lnTo>
                  <a:lnTo>
                    <a:pt x="11212" y="12013"/>
                  </a:lnTo>
                  <a:lnTo>
                    <a:pt x="10850" y="12401"/>
                  </a:lnTo>
                  <a:lnTo>
                    <a:pt x="10411" y="12814"/>
                  </a:lnTo>
                  <a:lnTo>
                    <a:pt x="9946" y="13176"/>
                  </a:lnTo>
                  <a:lnTo>
                    <a:pt x="9430" y="13460"/>
                  </a:lnTo>
                  <a:lnTo>
                    <a:pt x="8913" y="13718"/>
                  </a:lnTo>
                  <a:lnTo>
                    <a:pt x="8345" y="13925"/>
                  </a:lnTo>
                  <a:lnTo>
                    <a:pt x="7776" y="14054"/>
                  </a:lnTo>
                  <a:lnTo>
                    <a:pt x="7208" y="14158"/>
                  </a:lnTo>
                  <a:lnTo>
                    <a:pt x="6588" y="14183"/>
                  </a:lnTo>
                  <a:lnTo>
                    <a:pt x="5994" y="14158"/>
                  </a:lnTo>
                  <a:lnTo>
                    <a:pt x="5425" y="14054"/>
                  </a:lnTo>
                  <a:lnTo>
                    <a:pt x="4857" y="13925"/>
                  </a:lnTo>
                  <a:lnTo>
                    <a:pt x="4289" y="13718"/>
                  </a:lnTo>
                  <a:lnTo>
                    <a:pt x="3772" y="13460"/>
                  </a:lnTo>
                  <a:lnTo>
                    <a:pt x="3255" y="13176"/>
                  </a:lnTo>
                  <a:lnTo>
                    <a:pt x="2790" y="12814"/>
                  </a:lnTo>
                  <a:lnTo>
                    <a:pt x="2351" y="12401"/>
                  </a:lnTo>
                  <a:lnTo>
                    <a:pt x="1938" y="11962"/>
                  </a:lnTo>
                  <a:lnTo>
                    <a:pt x="1576" y="11497"/>
                  </a:lnTo>
                  <a:lnTo>
                    <a:pt x="1292" y="10980"/>
                  </a:lnTo>
                  <a:lnTo>
                    <a:pt x="1034" y="10463"/>
                  </a:lnTo>
                  <a:lnTo>
                    <a:pt x="827" y="9921"/>
                  </a:lnTo>
                  <a:lnTo>
                    <a:pt x="698" y="9352"/>
                  </a:lnTo>
                  <a:lnTo>
                    <a:pt x="620" y="8758"/>
                  </a:lnTo>
                  <a:lnTo>
                    <a:pt x="569" y="8164"/>
                  </a:lnTo>
                  <a:lnTo>
                    <a:pt x="620" y="7570"/>
                  </a:lnTo>
                  <a:lnTo>
                    <a:pt x="698" y="6976"/>
                  </a:lnTo>
                  <a:lnTo>
                    <a:pt x="827" y="6407"/>
                  </a:lnTo>
                  <a:lnTo>
                    <a:pt x="1034" y="5865"/>
                  </a:lnTo>
                  <a:lnTo>
                    <a:pt x="1292" y="5322"/>
                  </a:lnTo>
                  <a:lnTo>
                    <a:pt x="1576" y="4832"/>
                  </a:lnTo>
                  <a:lnTo>
                    <a:pt x="1938" y="4341"/>
                  </a:lnTo>
                  <a:lnTo>
                    <a:pt x="2351" y="3902"/>
                  </a:lnTo>
                  <a:lnTo>
                    <a:pt x="2739" y="3540"/>
                  </a:lnTo>
                  <a:lnTo>
                    <a:pt x="3152" y="3230"/>
                  </a:lnTo>
                  <a:lnTo>
                    <a:pt x="3591" y="2946"/>
                  </a:lnTo>
                  <a:lnTo>
                    <a:pt x="4030" y="2713"/>
                  </a:lnTo>
                  <a:lnTo>
                    <a:pt x="4495" y="2507"/>
                  </a:lnTo>
                  <a:lnTo>
                    <a:pt x="4986" y="2352"/>
                  </a:lnTo>
                  <a:lnTo>
                    <a:pt x="5477" y="2248"/>
                  </a:lnTo>
                  <a:lnTo>
                    <a:pt x="5994" y="2171"/>
                  </a:lnTo>
                  <a:lnTo>
                    <a:pt x="6485" y="2145"/>
                  </a:lnTo>
                  <a:lnTo>
                    <a:pt x="7001" y="2145"/>
                  </a:lnTo>
                  <a:lnTo>
                    <a:pt x="7492" y="2196"/>
                  </a:lnTo>
                  <a:lnTo>
                    <a:pt x="8009" y="2300"/>
                  </a:lnTo>
                  <a:lnTo>
                    <a:pt x="8500" y="2455"/>
                  </a:lnTo>
                  <a:lnTo>
                    <a:pt x="8965" y="2636"/>
                  </a:lnTo>
                  <a:lnTo>
                    <a:pt x="9430" y="2842"/>
                  </a:lnTo>
                  <a:lnTo>
                    <a:pt x="9895" y="3127"/>
                  </a:lnTo>
                  <a:lnTo>
                    <a:pt x="9998" y="3152"/>
                  </a:lnTo>
                  <a:lnTo>
                    <a:pt x="10101" y="3152"/>
                  </a:lnTo>
                  <a:lnTo>
                    <a:pt x="10205" y="3127"/>
                  </a:lnTo>
                  <a:lnTo>
                    <a:pt x="10282" y="3023"/>
                  </a:lnTo>
                  <a:lnTo>
                    <a:pt x="10334" y="2920"/>
                  </a:lnTo>
                  <a:lnTo>
                    <a:pt x="10334" y="2817"/>
                  </a:lnTo>
                  <a:lnTo>
                    <a:pt x="10282" y="2713"/>
                  </a:lnTo>
                  <a:lnTo>
                    <a:pt x="10205" y="2636"/>
                  </a:lnTo>
                  <a:lnTo>
                    <a:pt x="9895" y="2455"/>
                  </a:lnTo>
                  <a:lnTo>
                    <a:pt x="9585" y="2274"/>
                  </a:lnTo>
                  <a:lnTo>
                    <a:pt x="9249" y="2119"/>
                  </a:lnTo>
                  <a:lnTo>
                    <a:pt x="8913" y="1990"/>
                  </a:lnTo>
                  <a:lnTo>
                    <a:pt x="8577" y="1861"/>
                  </a:lnTo>
                  <a:lnTo>
                    <a:pt x="8215" y="1757"/>
                  </a:lnTo>
                  <a:lnTo>
                    <a:pt x="7880" y="1680"/>
                  </a:lnTo>
                  <a:lnTo>
                    <a:pt x="7518" y="1628"/>
                  </a:lnTo>
                  <a:lnTo>
                    <a:pt x="7570" y="1499"/>
                  </a:lnTo>
                  <a:lnTo>
                    <a:pt x="7621" y="1370"/>
                  </a:lnTo>
                  <a:lnTo>
                    <a:pt x="7647" y="1215"/>
                  </a:lnTo>
                  <a:lnTo>
                    <a:pt x="7673" y="1086"/>
                  </a:lnTo>
                  <a:lnTo>
                    <a:pt x="7647" y="853"/>
                  </a:lnTo>
                  <a:lnTo>
                    <a:pt x="7570" y="646"/>
                  </a:lnTo>
                  <a:lnTo>
                    <a:pt x="7492" y="466"/>
                  </a:lnTo>
                  <a:lnTo>
                    <a:pt x="7363" y="311"/>
                  </a:lnTo>
                  <a:lnTo>
                    <a:pt x="7182" y="181"/>
                  </a:lnTo>
                  <a:lnTo>
                    <a:pt x="7001" y="104"/>
                  </a:lnTo>
                  <a:lnTo>
                    <a:pt x="6820" y="26"/>
                  </a:lnTo>
                  <a:lnTo>
                    <a:pt x="65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42;p46">
              <a:extLst>
                <a:ext uri="{FF2B5EF4-FFF2-40B4-BE49-F238E27FC236}">
                  <a16:creationId xmlns:a16="http://schemas.microsoft.com/office/drawing/2014/main" id="{8D57AD80-C5D7-CEF6-BEE2-2A1484D3F0C7}"/>
                </a:ext>
              </a:extLst>
            </p:cNvPr>
            <p:cNvSpPr/>
            <p:nvPr/>
          </p:nvSpPr>
          <p:spPr>
            <a:xfrm>
              <a:off x="3426025" y="2067925"/>
              <a:ext cx="14875" cy="23275"/>
            </a:xfrm>
            <a:custGeom>
              <a:avLst/>
              <a:gdLst/>
              <a:ahLst/>
              <a:cxnLst/>
              <a:rect l="l" t="t" r="r" b="b"/>
              <a:pathLst>
                <a:path w="595" h="931" extrusionOk="0">
                  <a:moveTo>
                    <a:pt x="285" y="1"/>
                  </a:moveTo>
                  <a:lnTo>
                    <a:pt x="182" y="26"/>
                  </a:lnTo>
                  <a:lnTo>
                    <a:pt x="104" y="78"/>
                  </a:lnTo>
                  <a:lnTo>
                    <a:pt x="27" y="181"/>
                  </a:lnTo>
                  <a:lnTo>
                    <a:pt x="1" y="285"/>
                  </a:lnTo>
                  <a:lnTo>
                    <a:pt x="1" y="646"/>
                  </a:lnTo>
                  <a:lnTo>
                    <a:pt x="27" y="750"/>
                  </a:lnTo>
                  <a:lnTo>
                    <a:pt x="104" y="853"/>
                  </a:lnTo>
                  <a:lnTo>
                    <a:pt x="182" y="905"/>
                  </a:lnTo>
                  <a:lnTo>
                    <a:pt x="285" y="931"/>
                  </a:lnTo>
                  <a:lnTo>
                    <a:pt x="414" y="905"/>
                  </a:lnTo>
                  <a:lnTo>
                    <a:pt x="492" y="853"/>
                  </a:lnTo>
                  <a:lnTo>
                    <a:pt x="569" y="750"/>
                  </a:lnTo>
                  <a:lnTo>
                    <a:pt x="595" y="646"/>
                  </a:lnTo>
                  <a:lnTo>
                    <a:pt x="595" y="285"/>
                  </a:lnTo>
                  <a:lnTo>
                    <a:pt x="569" y="181"/>
                  </a:lnTo>
                  <a:lnTo>
                    <a:pt x="492" y="78"/>
                  </a:lnTo>
                  <a:lnTo>
                    <a:pt x="414" y="26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43;p46">
              <a:extLst>
                <a:ext uri="{FF2B5EF4-FFF2-40B4-BE49-F238E27FC236}">
                  <a16:creationId xmlns:a16="http://schemas.microsoft.com/office/drawing/2014/main" id="{F693DEFA-3B41-89A8-ECAE-5C60A5BA321E}"/>
                </a:ext>
              </a:extLst>
            </p:cNvPr>
            <p:cNvSpPr/>
            <p:nvPr/>
          </p:nvSpPr>
          <p:spPr>
            <a:xfrm>
              <a:off x="3426025" y="2241650"/>
              <a:ext cx="14875" cy="23275"/>
            </a:xfrm>
            <a:custGeom>
              <a:avLst/>
              <a:gdLst/>
              <a:ahLst/>
              <a:cxnLst/>
              <a:rect l="l" t="t" r="r" b="b"/>
              <a:pathLst>
                <a:path w="595" h="931" extrusionOk="0">
                  <a:moveTo>
                    <a:pt x="285" y="1"/>
                  </a:moveTo>
                  <a:lnTo>
                    <a:pt x="182" y="27"/>
                  </a:lnTo>
                  <a:lnTo>
                    <a:pt x="104" y="78"/>
                  </a:lnTo>
                  <a:lnTo>
                    <a:pt x="27" y="182"/>
                  </a:lnTo>
                  <a:lnTo>
                    <a:pt x="1" y="285"/>
                  </a:lnTo>
                  <a:lnTo>
                    <a:pt x="1" y="647"/>
                  </a:lnTo>
                  <a:lnTo>
                    <a:pt x="27" y="776"/>
                  </a:lnTo>
                  <a:lnTo>
                    <a:pt x="104" y="853"/>
                  </a:lnTo>
                  <a:lnTo>
                    <a:pt x="182" y="931"/>
                  </a:lnTo>
                  <a:lnTo>
                    <a:pt x="414" y="931"/>
                  </a:lnTo>
                  <a:lnTo>
                    <a:pt x="492" y="853"/>
                  </a:lnTo>
                  <a:lnTo>
                    <a:pt x="569" y="776"/>
                  </a:lnTo>
                  <a:lnTo>
                    <a:pt x="595" y="647"/>
                  </a:lnTo>
                  <a:lnTo>
                    <a:pt x="595" y="285"/>
                  </a:lnTo>
                  <a:lnTo>
                    <a:pt x="569" y="182"/>
                  </a:lnTo>
                  <a:lnTo>
                    <a:pt x="492" y="78"/>
                  </a:lnTo>
                  <a:lnTo>
                    <a:pt x="414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44;p46">
              <a:extLst>
                <a:ext uri="{FF2B5EF4-FFF2-40B4-BE49-F238E27FC236}">
                  <a16:creationId xmlns:a16="http://schemas.microsoft.com/office/drawing/2014/main" id="{92C2EE12-4DD1-6B3B-935F-1639DE2807CD}"/>
                </a:ext>
              </a:extLst>
            </p:cNvPr>
            <p:cNvSpPr/>
            <p:nvPr/>
          </p:nvSpPr>
          <p:spPr>
            <a:xfrm>
              <a:off x="3508700" y="2159625"/>
              <a:ext cx="23275" cy="14250"/>
            </a:xfrm>
            <a:custGeom>
              <a:avLst/>
              <a:gdLst/>
              <a:ahLst/>
              <a:cxnLst/>
              <a:rect l="l" t="t" r="r" b="b"/>
              <a:pathLst>
                <a:path w="931" h="570" extrusionOk="0">
                  <a:moveTo>
                    <a:pt x="181" y="1"/>
                  </a:moveTo>
                  <a:lnTo>
                    <a:pt x="78" y="78"/>
                  </a:lnTo>
                  <a:lnTo>
                    <a:pt x="26" y="156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78" y="492"/>
                  </a:lnTo>
                  <a:lnTo>
                    <a:pt x="181" y="543"/>
                  </a:lnTo>
                  <a:lnTo>
                    <a:pt x="285" y="569"/>
                  </a:lnTo>
                  <a:lnTo>
                    <a:pt x="646" y="569"/>
                  </a:lnTo>
                  <a:lnTo>
                    <a:pt x="750" y="543"/>
                  </a:lnTo>
                  <a:lnTo>
                    <a:pt x="853" y="492"/>
                  </a:lnTo>
                  <a:lnTo>
                    <a:pt x="905" y="388"/>
                  </a:lnTo>
                  <a:lnTo>
                    <a:pt x="930" y="285"/>
                  </a:lnTo>
                  <a:lnTo>
                    <a:pt x="905" y="156"/>
                  </a:lnTo>
                  <a:lnTo>
                    <a:pt x="853" y="7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45;p46">
              <a:extLst>
                <a:ext uri="{FF2B5EF4-FFF2-40B4-BE49-F238E27FC236}">
                  <a16:creationId xmlns:a16="http://schemas.microsoft.com/office/drawing/2014/main" id="{D2A25016-F27A-9FEB-CAB3-4817A6CF2722}"/>
                </a:ext>
              </a:extLst>
            </p:cNvPr>
            <p:cNvSpPr/>
            <p:nvPr/>
          </p:nvSpPr>
          <p:spPr>
            <a:xfrm>
              <a:off x="3334975" y="2159625"/>
              <a:ext cx="23275" cy="14250"/>
            </a:xfrm>
            <a:custGeom>
              <a:avLst/>
              <a:gdLst/>
              <a:ahLst/>
              <a:cxnLst/>
              <a:rect l="l" t="t" r="r" b="b"/>
              <a:pathLst>
                <a:path w="931" h="570" extrusionOk="0">
                  <a:moveTo>
                    <a:pt x="181" y="1"/>
                  </a:moveTo>
                  <a:lnTo>
                    <a:pt x="78" y="78"/>
                  </a:lnTo>
                  <a:lnTo>
                    <a:pt x="26" y="156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78" y="492"/>
                  </a:lnTo>
                  <a:lnTo>
                    <a:pt x="181" y="543"/>
                  </a:lnTo>
                  <a:lnTo>
                    <a:pt x="284" y="569"/>
                  </a:lnTo>
                  <a:lnTo>
                    <a:pt x="646" y="569"/>
                  </a:lnTo>
                  <a:lnTo>
                    <a:pt x="749" y="543"/>
                  </a:lnTo>
                  <a:lnTo>
                    <a:pt x="853" y="492"/>
                  </a:lnTo>
                  <a:lnTo>
                    <a:pt x="904" y="388"/>
                  </a:lnTo>
                  <a:lnTo>
                    <a:pt x="930" y="285"/>
                  </a:lnTo>
                  <a:lnTo>
                    <a:pt x="904" y="156"/>
                  </a:lnTo>
                  <a:lnTo>
                    <a:pt x="853" y="78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46;p46">
              <a:extLst>
                <a:ext uri="{FF2B5EF4-FFF2-40B4-BE49-F238E27FC236}">
                  <a16:creationId xmlns:a16="http://schemas.microsoft.com/office/drawing/2014/main" id="{79A46568-F443-7F5E-0694-D7E8FB1285C9}"/>
                </a:ext>
              </a:extLst>
            </p:cNvPr>
            <p:cNvSpPr/>
            <p:nvPr/>
          </p:nvSpPr>
          <p:spPr>
            <a:xfrm>
              <a:off x="3537750" y="2047900"/>
              <a:ext cx="14250" cy="14250"/>
            </a:xfrm>
            <a:custGeom>
              <a:avLst/>
              <a:gdLst/>
              <a:ahLst/>
              <a:cxnLst/>
              <a:rect l="l" t="t" r="r" b="b"/>
              <a:pathLst>
                <a:path w="570" h="570" extrusionOk="0">
                  <a:moveTo>
                    <a:pt x="285" y="1"/>
                  </a:moveTo>
                  <a:lnTo>
                    <a:pt x="182" y="27"/>
                  </a:lnTo>
                  <a:lnTo>
                    <a:pt x="78" y="78"/>
                  </a:lnTo>
                  <a:lnTo>
                    <a:pt x="27" y="182"/>
                  </a:lnTo>
                  <a:lnTo>
                    <a:pt x="1" y="285"/>
                  </a:lnTo>
                  <a:lnTo>
                    <a:pt x="27" y="388"/>
                  </a:lnTo>
                  <a:lnTo>
                    <a:pt x="78" y="492"/>
                  </a:lnTo>
                  <a:lnTo>
                    <a:pt x="182" y="543"/>
                  </a:lnTo>
                  <a:lnTo>
                    <a:pt x="285" y="569"/>
                  </a:lnTo>
                  <a:lnTo>
                    <a:pt x="388" y="543"/>
                  </a:lnTo>
                  <a:lnTo>
                    <a:pt x="492" y="492"/>
                  </a:lnTo>
                  <a:lnTo>
                    <a:pt x="543" y="388"/>
                  </a:lnTo>
                  <a:lnTo>
                    <a:pt x="569" y="285"/>
                  </a:lnTo>
                  <a:lnTo>
                    <a:pt x="543" y="182"/>
                  </a:lnTo>
                  <a:lnTo>
                    <a:pt x="492" y="78"/>
                  </a:lnTo>
                  <a:lnTo>
                    <a:pt x="388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6524607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2" grpId="0"/>
      <p:bldP spid="454" grpId="0"/>
      <p:bldP spid="456" grpId="0"/>
      <p:bldP spid="458" grpId="0"/>
      <p:bldP spid="451" grpId="0"/>
      <p:bldP spid="460" grpId="0" animBg="1"/>
      <p:bldP spid="461" grpId="0" animBg="1"/>
      <p:bldP spid="462" grpId="0" animBg="1"/>
      <p:bldP spid="46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tx1">
                    <a:lumMod val="85000"/>
                  </a:schemeClr>
                </a:solidFill>
              </a:rPr>
              <a:t>Thank You!</a:t>
            </a:r>
            <a:endParaRPr sz="60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5"/>
          <p:cNvSpPr txBox="1">
            <a:spLocks noGrp="1"/>
          </p:cNvSpPr>
          <p:nvPr>
            <p:ph type="title"/>
          </p:nvPr>
        </p:nvSpPr>
        <p:spPr>
          <a:xfrm>
            <a:off x="1306759" y="2645597"/>
            <a:ext cx="3043317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75000"/>
                  </a:schemeClr>
                </a:solidFill>
              </a:rPr>
              <a:t>Tired of boring Programs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97" name="Google Shape;397;p45"/>
          <p:cNvSpPr txBox="1">
            <a:spLocks noGrp="1"/>
          </p:cNvSpPr>
          <p:nvPr>
            <p:ph type="title" idx="2"/>
          </p:nvPr>
        </p:nvSpPr>
        <p:spPr>
          <a:xfrm>
            <a:off x="4944279" y="2613793"/>
            <a:ext cx="2742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75000"/>
                  </a:schemeClr>
                </a:solidFill>
              </a:rPr>
              <a:t>Entertainment Value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98" name="Google Shape;398;p4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eveloping and playing your own game has immense entertainment potential.</a:t>
            </a:r>
            <a:endParaRPr dirty="0"/>
          </a:p>
        </p:txBody>
      </p:sp>
      <p:sp>
        <p:nvSpPr>
          <p:cNvPr id="399" name="Google Shape;399;p45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Examples include Library Management System, Attendance Management System, </a:t>
            </a:r>
            <a:r>
              <a:rPr lang="en-US" dirty="0" err="1"/>
              <a:t>etc</a:t>
            </a:r>
            <a:endParaRPr dirty="0"/>
          </a:p>
        </p:txBody>
      </p:sp>
      <p:sp>
        <p:nvSpPr>
          <p:cNvPr id="396" name="Google Shape;396;p45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Motivation behind Project</a:t>
            </a: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00" name="Google Shape;400;p45"/>
          <p:cNvSpPr/>
          <p:nvPr/>
        </p:nvSpPr>
        <p:spPr>
          <a:xfrm>
            <a:off x="2387121" y="14615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45"/>
          <p:cNvSpPr/>
          <p:nvPr/>
        </p:nvSpPr>
        <p:spPr>
          <a:xfrm>
            <a:off x="5874279" y="1461564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" name="Google Shape;402;p45"/>
          <p:cNvGrpSpPr/>
          <p:nvPr/>
        </p:nvGrpSpPr>
        <p:grpSpPr>
          <a:xfrm>
            <a:off x="2633209" y="1733740"/>
            <a:ext cx="390418" cy="466348"/>
            <a:chOff x="1776525" y="3322175"/>
            <a:chExt cx="302275" cy="368800"/>
          </a:xfrm>
        </p:grpSpPr>
        <p:sp>
          <p:nvSpPr>
            <p:cNvPr id="403" name="Google Shape;403;p45"/>
            <p:cNvSpPr/>
            <p:nvPr/>
          </p:nvSpPr>
          <p:spPr>
            <a:xfrm>
              <a:off x="1776525" y="3322175"/>
              <a:ext cx="302275" cy="368800"/>
            </a:xfrm>
            <a:custGeom>
              <a:avLst/>
              <a:gdLst/>
              <a:ahLst/>
              <a:cxnLst/>
              <a:rect l="l" t="t" r="r" b="b"/>
              <a:pathLst>
                <a:path w="12091" h="14752" extrusionOk="0">
                  <a:moveTo>
                    <a:pt x="6097" y="2170"/>
                  </a:moveTo>
                  <a:lnTo>
                    <a:pt x="6407" y="2893"/>
                  </a:lnTo>
                  <a:lnTo>
                    <a:pt x="5787" y="2893"/>
                  </a:lnTo>
                  <a:lnTo>
                    <a:pt x="6097" y="2170"/>
                  </a:lnTo>
                  <a:close/>
                  <a:moveTo>
                    <a:pt x="6562" y="3462"/>
                  </a:moveTo>
                  <a:lnTo>
                    <a:pt x="6562" y="4159"/>
                  </a:lnTo>
                  <a:lnTo>
                    <a:pt x="5632" y="4159"/>
                  </a:lnTo>
                  <a:lnTo>
                    <a:pt x="5632" y="3462"/>
                  </a:lnTo>
                  <a:close/>
                  <a:moveTo>
                    <a:pt x="9559" y="2583"/>
                  </a:moveTo>
                  <a:lnTo>
                    <a:pt x="9688" y="2635"/>
                  </a:lnTo>
                  <a:lnTo>
                    <a:pt x="9843" y="2687"/>
                  </a:lnTo>
                  <a:lnTo>
                    <a:pt x="9973" y="2738"/>
                  </a:lnTo>
                  <a:lnTo>
                    <a:pt x="10102" y="2842"/>
                  </a:lnTo>
                  <a:lnTo>
                    <a:pt x="10205" y="2945"/>
                  </a:lnTo>
                  <a:lnTo>
                    <a:pt x="10308" y="3074"/>
                  </a:lnTo>
                  <a:lnTo>
                    <a:pt x="10386" y="3203"/>
                  </a:lnTo>
                  <a:lnTo>
                    <a:pt x="10438" y="3281"/>
                  </a:lnTo>
                  <a:lnTo>
                    <a:pt x="10515" y="3333"/>
                  </a:lnTo>
                  <a:lnTo>
                    <a:pt x="10593" y="3358"/>
                  </a:lnTo>
                  <a:lnTo>
                    <a:pt x="10928" y="3358"/>
                  </a:lnTo>
                  <a:lnTo>
                    <a:pt x="11058" y="3410"/>
                  </a:lnTo>
                  <a:lnTo>
                    <a:pt x="11187" y="3488"/>
                  </a:lnTo>
                  <a:lnTo>
                    <a:pt x="11290" y="3565"/>
                  </a:lnTo>
                  <a:lnTo>
                    <a:pt x="11393" y="3668"/>
                  </a:lnTo>
                  <a:lnTo>
                    <a:pt x="11445" y="3798"/>
                  </a:lnTo>
                  <a:lnTo>
                    <a:pt x="11497" y="3927"/>
                  </a:lnTo>
                  <a:lnTo>
                    <a:pt x="11523" y="4082"/>
                  </a:lnTo>
                  <a:lnTo>
                    <a:pt x="11497" y="4237"/>
                  </a:lnTo>
                  <a:lnTo>
                    <a:pt x="11445" y="4366"/>
                  </a:lnTo>
                  <a:lnTo>
                    <a:pt x="11393" y="4495"/>
                  </a:lnTo>
                  <a:lnTo>
                    <a:pt x="11290" y="4598"/>
                  </a:lnTo>
                  <a:lnTo>
                    <a:pt x="11187" y="4702"/>
                  </a:lnTo>
                  <a:lnTo>
                    <a:pt x="11058" y="4753"/>
                  </a:lnTo>
                  <a:lnTo>
                    <a:pt x="10928" y="4805"/>
                  </a:lnTo>
                  <a:lnTo>
                    <a:pt x="10644" y="4805"/>
                  </a:lnTo>
                  <a:lnTo>
                    <a:pt x="10541" y="4779"/>
                  </a:lnTo>
                  <a:lnTo>
                    <a:pt x="10438" y="4728"/>
                  </a:lnTo>
                  <a:lnTo>
                    <a:pt x="10334" y="4650"/>
                  </a:lnTo>
                  <a:lnTo>
                    <a:pt x="10231" y="4624"/>
                  </a:lnTo>
                  <a:lnTo>
                    <a:pt x="10153" y="4598"/>
                  </a:lnTo>
                  <a:lnTo>
                    <a:pt x="10076" y="4598"/>
                  </a:lnTo>
                  <a:lnTo>
                    <a:pt x="9998" y="4650"/>
                  </a:lnTo>
                  <a:lnTo>
                    <a:pt x="9843" y="4728"/>
                  </a:lnTo>
                  <a:lnTo>
                    <a:pt x="9714" y="4779"/>
                  </a:lnTo>
                  <a:lnTo>
                    <a:pt x="9559" y="4805"/>
                  </a:lnTo>
                  <a:lnTo>
                    <a:pt x="9223" y="4805"/>
                  </a:lnTo>
                  <a:lnTo>
                    <a:pt x="9043" y="4753"/>
                  </a:lnTo>
                  <a:lnTo>
                    <a:pt x="8888" y="4702"/>
                  </a:lnTo>
                  <a:lnTo>
                    <a:pt x="8733" y="4598"/>
                  </a:lnTo>
                  <a:lnTo>
                    <a:pt x="8629" y="4547"/>
                  </a:lnTo>
                  <a:lnTo>
                    <a:pt x="8526" y="4547"/>
                  </a:lnTo>
                  <a:lnTo>
                    <a:pt x="8423" y="4573"/>
                  </a:lnTo>
                  <a:lnTo>
                    <a:pt x="8345" y="4624"/>
                  </a:lnTo>
                  <a:lnTo>
                    <a:pt x="8242" y="4702"/>
                  </a:lnTo>
                  <a:lnTo>
                    <a:pt x="8138" y="4779"/>
                  </a:lnTo>
                  <a:lnTo>
                    <a:pt x="8009" y="4805"/>
                  </a:lnTo>
                  <a:lnTo>
                    <a:pt x="7777" y="4805"/>
                  </a:lnTo>
                  <a:lnTo>
                    <a:pt x="7647" y="4753"/>
                  </a:lnTo>
                  <a:lnTo>
                    <a:pt x="7544" y="4702"/>
                  </a:lnTo>
                  <a:lnTo>
                    <a:pt x="7441" y="4624"/>
                  </a:lnTo>
                  <a:lnTo>
                    <a:pt x="7363" y="4547"/>
                  </a:lnTo>
                  <a:lnTo>
                    <a:pt x="7312" y="4418"/>
                  </a:lnTo>
                  <a:lnTo>
                    <a:pt x="7260" y="4314"/>
                  </a:lnTo>
                  <a:lnTo>
                    <a:pt x="7260" y="4185"/>
                  </a:lnTo>
                  <a:lnTo>
                    <a:pt x="7260" y="4056"/>
                  </a:lnTo>
                  <a:lnTo>
                    <a:pt x="7312" y="3927"/>
                  </a:lnTo>
                  <a:lnTo>
                    <a:pt x="7363" y="3823"/>
                  </a:lnTo>
                  <a:lnTo>
                    <a:pt x="7441" y="3720"/>
                  </a:lnTo>
                  <a:lnTo>
                    <a:pt x="7544" y="3643"/>
                  </a:lnTo>
                  <a:lnTo>
                    <a:pt x="7647" y="3591"/>
                  </a:lnTo>
                  <a:lnTo>
                    <a:pt x="7777" y="3539"/>
                  </a:lnTo>
                  <a:lnTo>
                    <a:pt x="8112" y="3539"/>
                  </a:lnTo>
                  <a:lnTo>
                    <a:pt x="8190" y="3513"/>
                  </a:lnTo>
                  <a:lnTo>
                    <a:pt x="8268" y="3436"/>
                  </a:lnTo>
                  <a:lnTo>
                    <a:pt x="8319" y="3358"/>
                  </a:lnTo>
                  <a:lnTo>
                    <a:pt x="8397" y="3178"/>
                  </a:lnTo>
                  <a:lnTo>
                    <a:pt x="8500" y="3048"/>
                  </a:lnTo>
                  <a:lnTo>
                    <a:pt x="8603" y="2893"/>
                  </a:lnTo>
                  <a:lnTo>
                    <a:pt x="8733" y="2790"/>
                  </a:lnTo>
                  <a:lnTo>
                    <a:pt x="8888" y="2713"/>
                  </a:lnTo>
                  <a:lnTo>
                    <a:pt x="9043" y="2635"/>
                  </a:lnTo>
                  <a:lnTo>
                    <a:pt x="9223" y="2583"/>
                  </a:lnTo>
                  <a:close/>
                  <a:moveTo>
                    <a:pt x="6717" y="4728"/>
                  </a:moveTo>
                  <a:lnTo>
                    <a:pt x="7415" y="5528"/>
                  </a:lnTo>
                  <a:lnTo>
                    <a:pt x="4780" y="5528"/>
                  </a:lnTo>
                  <a:lnTo>
                    <a:pt x="5477" y="4728"/>
                  </a:lnTo>
                  <a:close/>
                  <a:moveTo>
                    <a:pt x="2894" y="8629"/>
                  </a:moveTo>
                  <a:lnTo>
                    <a:pt x="3023" y="8680"/>
                  </a:lnTo>
                  <a:lnTo>
                    <a:pt x="3178" y="8732"/>
                  </a:lnTo>
                  <a:lnTo>
                    <a:pt x="3307" y="8784"/>
                  </a:lnTo>
                  <a:lnTo>
                    <a:pt x="3437" y="8887"/>
                  </a:lnTo>
                  <a:lnTo>
                    <a:pt x="3540" y="8990"/>
                  </a:lnTo>
                  <a:lnTo>
                    <a:pt x="3643" y="9119"/>
                  </a:lnTo>
                  <a:lnTo>
                    <a:pt x="3721" y="9249"/>
                  </a:lnTo>
                  <a:lnTo>
                    <a:pt x="3772" y="9326"/>
                  </a:lnTo>
                  <a:lnTo>
                    <a:pt x="3850" y="9378"/>
                  </a:lnTo>
                  <a:lnTo>
                    <a:pt x="3927" y="9404"/>
                  </a:lnTo>
                  <a:lnTo>
                    <a:pt x="4263" y="9404"/>
                  </a:lnTo>
                  <a:lnTo>
                    <a:pt x="4392" y="9455"/>
                  </a:lnTo>
                  <a:lnTo>
                    <a:pt x="4522" y="9533"/>
                  </a:lnTo>
                  <a:lnTo>
                    <a:pt x="4625" y="9610"/>
                  </a:lnTo>
                  <a:lnTo>
                    <a:pt x="4728" y="9714"/>
                  </a:lnTo>
                  <a:lnTo>
                    <a:pt x="4780" y="9843"/>
                  </a:lnTo>
                  <a:lnTo>
                    <a:pt x="4832" y="9972"/>
                  </a:lnTo>
                  <a:lnTo>
                    <a:pt x="4832" y="10127"/>
                  </a:lnTo>
                  <a:lnTo>
                    <a:pt x="4832" y="10282"/>
                  </a:lnTo>
                  <a:lnTo>
                    <a:pt x="4780" y="10411"/>
                  </a:lnTo>
                  <a:lnTo>
                    <a:pt x="4728" y="10540"/>
                  </a:lnTo>
                  <a:lnTo>
                    <a:pt x="4625" y="10644"/>
                  </a:lnTo>
                  <a:lnTo>
                    <a:pt x="4522" y="10747"/>
                  </a:lnTo>
                  <a:lnTo>
                    <a:pt x="4392" y="10799"/>
                  </a:lnTo>
                  <a:lnTo>
                    <a:pt x="4263" y="10850"/>
                  </a:lnTo>
                  <a:lnTo>
                    <a:pt x="3979" y="10850"/>
                  </a:lnTo>
                  <a:lnTo>
                    <a:pt x="3876" y="10824"/>
                  </a:lnTo>
                  <a:lnTo>
                    <a:pt x="3772" y="10773"/>
                  </a:lnTo>
                  <a:lnTo>
                    <a:pt x="3669" y="10695"/>
                  </a:lnTo>
                  <a:lnTo>
                    <a:pt x="3566" y="10669"/>
                  </a:lnTo>
                  <a:lnTo>
                    <a:pt x="3488" y="10644"/>
                  </a:lnTo>
                  <a:lnTo>
                    <a:pt x="3411" y="10644"/>
                  </a:lnTo>
                  <a:lnTo>
                    <a:pt x="3333" y="10695"/>
                  </a:lnTo>
                  <a:lnTo>
                    <a:pt x="3178" y="10773"/>
                  </a:lnTo>
                  <a:lnTo>
                    <a:pt x="3049" y="10824"/>
                  </a:lnTo>
                  <a:lnTo>
                    <a:pt x="2894" y="10850"/>
                  </a:lnTo>
                  <a:lnTo>
                    <a:pt x="2558" y="10850"/>
                  </a:lnTo>
                  <a:lnTo>
                    <a:pt x="2377" y="10799"/>
                  </a:lnTo>
                  <a:lnTo>
                    <a:pt x="2222" y="10747"/>
                  </a:lnTo>
                  <a:lnTo>
                    <a:pt x="2067" y="10644"/>
                  </a:lnTo>
                  <a:lnTo>
                    <a:pt x="1964" y="10592"/>
                  </a:lnTo>
                  <a:lnTo>
                    <a:pt x="1861" y="10592"/>
                  </a:lnTo>
                  <a:lnTo>
                    <a:pt x="1757" y="10618"/>
                  </a:lnTo>
                  <a:lnTo>
                    <a:pt x="1680" y="10669"/>
                  </a:lnTo>
                  <a:lnTo>
                    <a:pt x="1576" y="10747"/>
                  </a:lnTo>
                  <a:lnTo>
                    <a:pt x="1473" y="10824"/>
                  </a:lnTo>
                  <a:lnTo>
                    <a:pt x="1344" y="10850"/>
                  </a:lnTo>
                  <a:lnTo>
                    <a:pt x="1111" y="10850"/>
                  </a:lnTo>
                  <a:lnTo>
                    <a:pt x="982" y="10824"/>
                  </a:lnTo>
                  <a:lnTo>
                    <a:pt x="879" y="10747"/>
                  </a:lnTo>
                  <a:lnTo>
                    <a:pt x="776" y="10669"/>
                  </a:lnTo>
                  <a:lnTo>
                    <a:pt x="698" y="10592"/>
                  </a:lnTo>
                  <a:lnTo>
                    <a:pt x="646" y="10463"/>
                  </a:lnTo>
                  <a:lnTo>
                    <a:pt x="595" y="10359"/>
                  </a:lnTo>
                  <a:lnTo>
                    <a:pt x="595" y="10230"/>
                  </a:lnTo>
                  <a:lnTo>
                    <a:pt x="595" y="10101"/>
                  </a:lnTo>
                  <a:lnTo>
                    <a:pt x="646" y="9972"/>
                  </a:lnTo>
                  <a:lnTo>
                    <a:pt x="698" y="9869"/>
                  </a:lnTo>
                  <a:lnTo>
                    <a:pt x="776" y="9765"/>
                  </a:lnTo>
                  <a:lnTo>
                    <a:pt x="879" y="9688"/>
                  </a:lnTo>
                  <a:lnTo>
                    <a:pt x="982" y="9636"/>
                  </a:lnTo>
                  <a:lnTo>
                    <a:pt x="1111" y="9584"/>
                  </a:lnTo>
                  <a:lnTo>
                    <a:pt x="1447" y="9584"/>
                  </a:lnTo>
                  <a:lnTo>
                    <a:pt x="1525" y="9559"/>
                  </a:lnTo>
                  <a:lnTo>
                    <a:pt x="1602" y="9481"/>
                  </a:lnTo>
                  <a:lnTo>
                    <a:pt x="1654" y="9404"/>
                  </a:lnTo>
                  <a:lnTo>
                    <a:pt x="1731" y="9223"/>
                  </a:lnTo>
                  <a:lnTo>
                    <a:pt x="1835" y="9094"/>
                  </a:lnTo>
                  <a:lnTo>
                    <a:pt x="1938" y="8964"/>
                  </a:lnTo>
                  <a:lnTo>
                    <a:pt x="2067" y="8835"/>
                  </a:lnTo>
                  <a:lnTo>
                    <a:pt x="2222" y="8758"/>
                  </a:lnTo>
                  <a:lnTo>
                    <a:pt x="2377" y="8680"/>
                  </a:lnTo>
                  <a:lnTo>
                    <a:pt x="2558" y="8654"/>
                  </a:lnTo>
                  <a:lnTo>
                    <a:pt x="2713" y="8629"/>
                  </a:lnTo>
                  <a:close/>
                  <a:moveTo>
                    <a:pt x="5245" y="10799"/>
                  </a:moveTo>
                  <a:lnTo>
                    <a:pt x="5245" y="11806"/>
                  </a:lnTo>
                  <a:lnTo>
                    <a:pt x="4651" y="11806"/>
                  </a:lnTo>
                  <a:lnTo>
                    <a:pt x="4651" y="11315"/>
                  </a:lnTo>
                  <a:lnTo>
                    <a:pt x="4832" y="11212"/>
                  </a:lnTo>
                  <a:lnTo>
                    <a:pt x="4987" y="11109"/>
                  </a:lnTo>
                  <a:lnTo>
                    <a:pt x="5116" y="10954"/>
                  </a:lnTo>
                  <a:lnTo>
                    <a:pt x="5245" y="10799"/>
                  </a:lnTo>
                  <a:close/>
                  <a:moveTo>
                    <a:pt x="6382" y="10024"/>
                  </a:moveTo>
                  <a:lnTo>
                    <a:pt x="6382" y="11806"/>
                  </a:lnTo>
                  <a:lnTo>
                    <a:pt x="5813" y="11806"/>
                  </a:lnTo>
                  <a:lnTo>
                    <a:pt x="5813" y="10024"/>
                  </a:lnTo>
                  <a:close/>
                  <a:moveTo>
                    <a:pt x="7544" y="10024"/>
                  </a:moveTo>
                  <a:lnTo>
                    <a:pt x="7544" y="11832"/>
                  </a:lnTo>
                  <a:lnTo>
                    <a:pt x="7492" y="11806"/>
                  </a:lnTo>
                  <a:lnTo>
                    <a:pt x="6976" y="11806"/>
                  </a:lnTo>
                  <a:lnTo>
                    <a:pt x="6976" y="10024"/>
                  </a:lnTo>
                  <a:close/>
                  <a:moveTo>
                    <a:pt x="5245" y="12400"/>
                  </a:moveTo>
                  <a:lnTo>
                    <a:pt x="5245" y="14183"/>
                  </a:lnTo>
                  <a:lnTo>
                    <a:pt x="4651" y="14183"/>
                  </a:lnTo>
                  <a:lnTo>
                    <a:pt x="4651" y="12400"/>
                  </a:lnTo>
                  <a:close/>
                  <a:moveTo>
                    <a:pt x="6382" y="12400"/>
                  </a:moveTo>
                  <a:lnTo>
                    <a:pt x="6382" y="14183"/>
                  </a:lnTo>
                  <a:lnTo>
                    <a:pt x="5813" y="14183"/>
                  </a:lnTo>
                  <a:lnTo>
                    <a:pt x="5813" y="12400"/>
                  </a:lnTo>
                  <a:close/>
                  <a:moveTo>
                    <a:pt x="7544" y="12400"/>
                  </a:moveTo>
                  <a:lnTo>
                    <a:pt x="7544" y="14183"/>
                  </a:lnTo>
                  <a:lnTo>
                    <a:pt x="6976" y="14183"/>
                  </a:lnTo>
                  <a:lnTo>
                    <a:pt x="6976" y="12400"/>
                  </a:lnTo>
                  <a:close/>
                  <a:moveTo>
                    <a:pt x="6097" y="0"/>
                  </a:moveTo>
                  <a:lnTo>
                    <a:pt x="5994" y="26"/>
                  </a:lnTo>
                  <a:lnTo>
                    <a:pt x="5891" y="103"/>
                  </a:lnTo>
                  <a:lnTo>
                    <a:pt x="5839" y="181"/>
                  </a:lnTo>
                  <a:lnTo>
                    <a:pt x="5813" y="310"/>
                  </a:lnTo>
                  <a:lnTo>
                    <a:pt x="5813" y="1395"/>
                  </a:lnTo>
                  <a:lnTo>
                    <a:pt x="5090" y="3074"/>
                  </a:lnTo>
                  <a:lnTo>
                    <a:pt x="5064" y="3178"/>
                  </a:lnTo>
                  <a:lnTo>
                    <a:pt x="5064" y="4340"/>
                  </a:lnTo>
                  <a:lnTo>
                    <a:pt x="3927" y="5632"/>
                  </a:lnTo>
                  <a:lnTo>
                    <a:pt x="3876" y="5735"/>
                  </a:lnTo>
                  <a:lnTo>
                    <a:pt x="3850" y="5838"/>
                  </a:lnTo>
                  <a:lnTo>
                    <a:pt x="3850" y="8474"/>
                  </a:lnTo>
                  <a:lnTo>
                    <a:pt x="3617" y="8293"/>
                  </a:lnTo>
                  <a:lnTo>
                    <a:pt x="3333" y="8164"/>
                  </a:lnTo>
                  <a:lnTo>
                    <a:pt x="3049" y="8086"/>
                  </a:lnTo>
                  <a:lnTo>
                    <a:pt x="2713" y="8060"/>
                  </a:lnTo>
                  <a:lnTo>
                    <a:pt x="2481" y="8060"/>
                  </a:lnTo>
                  <a:lnTo>
                    <a:pt x="2248" y="8112"/>
                  </a:lnTo>
                  <a:lnTo>
                    <a:pt x="2016" y="8189"/>
                  </a:lnTo>
                  <a:lnTo>
                    <a:pt x="1809" y="8319"/>
                  </a:lnTo>
                  <a:lnTo>
                    <a:pt x="1628" y="8448"/>
                  </a:lnTo>
                  <a:lnTo>
                    <a:pt x="1473" y="8603"/>
                  </a:lnTo>
                  <a:lnTo>
                    <a:pt x="1318" y="8809"/>
                  </a:lnTo>
                  <a:lnTo>
                    <a:pt x="1189" y="9016"/>
                  </a:lnTo>
                  <a:lnTo>
                    <a:pt x="956" y="9042"/>
                  </a:lnTo>
                  <a:lnTo>
                    <a:pt x="724" y="9119"/>
                  </a:lnTo>
                  <a:lnTo>
                    <a:pt x="543" y="9223"/>
                  </a:lnTo>
                  <a:lnTo>
                    <a:pt x="362" y="9378"/>
                  </a:lnTo>
                  <a:lnTo>
                    <a:pt x="207" y="9559"/>
                  </a:lnTo>
                  <a:lnTo>
                    <a:pt x="104" y="9765"/>
                  </a:lnTo>
                  <a:lnTo>
                    <a:pt x="26" y="9972"/>
                  </a:lnTo>
                  <a:lnTo>
                    <a:pt x="1" y="10230"/>
                  </a:lnTo>
                  <a:lnTo>
                    <a:pt x="26" y="10463"/>
                  </a:lnTo>
                  <a:lnTo>
                    <a:pt x="104" y="10695"/>
                  </a:lnTo>
                  <a:lnTo>
                    <a:pt x="233" y="10902"/>
                  </a:lnTo>
                  <a:lnTo>
                    <a:pt x="362" y="11083"/>
                  </a:lnTo>
                  <a:lnTo>
                    <a:pt x="543" y="11238"/>
                  </a:lnTo>
                  <a:lnTo>
                    <a:pt x="750" y="11341"/>
                  </a:lnTo>
                  <a:lnTo>
                    <a:pt x="982" y="11419"/>
                  </a:lnTo>
                  <a:lnTo>
                    <a:pt x="1241" y="11444"/>
                  </a:lnTo>
                  <a:lnTo>
                    <a:pt x="1421" y="11419"/>
                  </a:lnTo>
                  <a:lnTo>
                    <a:pt x="1576" y="11393"/>
                  </a:lnTo>
                  <a:lnTo>
                    <a:pt x="1757" y="11315"/>
                  </a:lnTo>
                  <a:lnTo>
                    <a:pt x="1912" y="11238"/>
                  </a:lnTo>
                  <a:lnTo>
                    <a:pt x="2093" y="11315"/>
                  </a:lnTo>
                  <a:lnTo>
                    <a:pt x="2300" y="11393"/>
                  </a:lnTo>
                  <a:lnTo>
                    <a:pt x="2507" y="11419"/>
                  </a:lnTo>
                  <a:lnTo>
                    <a:pt x="2713" y="11444"/>
                  </a:lnTo>
                  <a:lnTo>
                    <a:pt x="2920" y="11419"/>
                  </a:lnTo>
                  <a:lnTo>
                    <a:pt x="3101" y="11393"/>
                  </a:lnTo>
                  <a:lnTo>
                    <a:pt x="3282" y="11341"/>
                  </a:lnTo>
                  <a:lnTo>
                    <a:pt x="3462" y="11264"/>
                  </a:lnTo>
                  <a:lnTo>
                    <a:pt x="3617" y="11341"/>
                  </a:lnTo>
                  <a:lnTo>
                    <a:pt x="3772" y="11393"/>
                  </a:lnTo>
                  <a:lnTo>
                    <a:pt x="3927" y="11419"/>
                  </a:lnTo>
                  <a:lnTo>
                    <a:pt x="4082" y="11444"/>
                  </a:lnTo>
                  <a:lnTo>
                    <a:pt x="4082" y="14467"/>
                  </a:lnTo>
                  <a:lnTo>
                    <a:pt x="4108" y="14570"/>
                  </a:lnTo>
                  <a:lnTo>
                    <a:pt x="4160" y="14674"/>
                  </a:lnTo>
                  <a:lnTo>
                    <a:pt x="4263" y="14725"/>
                  </a:lnTo>
                  <a:lnTo>
                    <a:pt x="4367" y="14751"/>
                  </a:lnTo>
                  <a:lnTo>
                    <a:pt x="7828" y="14751"/>
                  </a:lnTo>
                  <a:lnTo>
                    <a:pt x="7932" y="14725"/>
                  </a:lnTo>
                  <a:lnTo>
                    <a:pt x="8035" y="14674"/>
                  </a:lnTo>
                  <a:lnTo>
                    <a:pt x="8087" y="14570"/>
                  </a:lnTo>
                  <a:lnTo>
                    <a:pt x="8112" y="14467"/>
                  </a:lnTo>
                  <a:lnTo>
                    <a:pt x="8112" y="10024"/>
                  </a:lnTo>
                  <a:lnTo>
                    <a:pt x="8216" y="9998"/>
                  </a:lnTo>
                  <a:lnTo>
                    <a:pt x="8293" y="9920"/>
                  </a:lnTo>
                  <a:lnTo>
                    <a:pt x="8319" y="9843"/>
                  </a:lnTo>
                  <a:lnTo>
                    <a:pt x="8345" y="9739"/>
                  </a:lnTo>
                  <a:lnTo>
                    <a:pt x="8345" y="9094"/>
                  </a:lnTo>
                  <a:lnTo>
                    <a:pt x="8319" y="8964"/>
                  </a:lnTo>
                  <a:lnTo>
                    <a:pt x="8268" y="8887"/>
                  </a:lnTo>
                  <a:lnTo>
                    <a:pt x="8164" y="8809"/>
                  </a:lnTo>
                  <a:lnTo>
                    <a:pt x="8061" y="8784"/>
                  </a:lnTo>
                  <a:lnTo>
                    <a:pt x="7957" y="8809"/>
                  </a:lnTo>
                  <a:lnTo>
                    <a:pt x="7854" y="8887"/>
                  </a:lnTo>
                  <a:lnTo>
                    <a:pt x="7802" y="8964"/>
                  </a:lnTo>
                  <a:lnTo>
                    <a:pt x="7777" y="9094"/>
                  </a:lnTo>
                  <a:lnTo>
                    <a:pt x="7777" y="9455"/>
                  </a:lnTo>
                  <a:lnTo>
                    <a:pt x="5245" y="9455"/>
                  </a:lnTo>
                  <a:lnTo>
                    <a:pt x="5090" y="9249"/>
                  </a:lnTo>
                  <a:lnTo>
                    <a:pt x="4883" y="9094"/>
                  </a:lnTo>
                  <a:lnTo>
                    <a:pt x="4677" y="8939"/>
                  </a:lnTo>
                  <a:lnTo>
                    <a:pt x="4444" y="8861"/>
                  </a:lnTo>
                  <a:lnTo>
                    <a:pt x="4444" y="6123"/>
                  </a:lnTo>
                  <a:lnTo>
                    <a:pt x="7777" y="6123"/>
                  </a:lnTo>
                  <a:lnTo>
                    <a:pt x="7777" y="6484"/>
                  </a:lnTo>
                  <a:lnTo>
                    <a:pt x="7802" y="6613"/>
                  </a:lnTo>
                  <a:lnTo>
                    <a:pt x="7854" y="6691"/>
                  </a:lnTo>
                  <a:lnTo>
                    <a:pt x="7957" y="6768"/>
                  </a:lnTo>
                  <a:lnTo>
                    <a:pt x="8164" y="6768"/>
                  </a:lnTo>
                  <a:lnTo>
                    <a:pt x="8268" y="6691"/>
                  </a:lnTo>
                  <a:lnTo>
                    <a:pt x="8319" y="6613"/>
                  </a:lnTo>
                  <a:lnTo>
                    <a:pt x="8345" y="6484"/>
                  </a:lnTo>
                  <a:lnTo>
                    <a:pt x="8345" y="5838"/>
                  </a:lnTo>
                  <a:lnTo>
                    <a:pt x="8319" y="5735"/>
                  </a:lnTo>
                  <a:lnTo>
                    <a:pt x="8268" y="5632"/>
                  </a:lnTo>
                  <a:lnTo>
                    <a:pt x="8061" y="5373"/>
                  </a:lnTo>
                  <a:lnTo>
                    <a:pt x="8190" y="5348"/>
                  </a:lnTo>
                  <a:lnTo>
                    <a:pt x="8319" y="5322"/>
                  </a:lnTo>
                  <a:lnTo>
                    <a:pt x="8448" y="5244"/>
                  </a:lnTo>
                  <a:lnTo>
                    <a:pt x="8578" y="5193"/>
                  </a:lnTo>
                  <a:lnTo>
                    <a:pt x="8758" y="5270"/>
                  </a:lnTo>
                  <a:lnTo>
                    <a:pt x="8965" y="5348"/>
                  </a:lnTo>
                  <a:lnTo>
                    <a:pt x="9172" y="5373"/>
                  </a:lnTo>
                  <a:lnTo>
                    <a:pt x="9378" y="5399"/>
                  </a:lnTo>
                  <a:lnTo>
                    <a:pt x="9585" y="5373"/>
                  </a:lnTo>
                  <a:lnTo>
                    <a:pt x="9766" y="5348"/>
                  </a:lnTo>
                  <a:lnTo>
                    <a:pt x="9947" y="5296"/>
                  </a:lnTo>
                  <a:lnTo>
                    <a:pt x="10128" y="5218"/>
                  </a:lnTo>
                  <a:lnTo>
                    <a:pt x="10283" y="5296"/>
                  </a:lnTo>
                  <a:lnTo>
                    <a:pt x="10438" y="5348"/>
                  </a:lnTo>
                  <a:lnTo>
                    <a:pt x="10618" y="5373"/>
                  </a:lnTo>
                  <a:lnTo>
                    <a:pt x="10773" y="5399"/>
                  </a:lnTo>
                  <a:lnTo>
                    <a:pt x="11032" y="5373"/>
                  </a:lnTo>
                  <a:lnTo>
                    <a:pt x="11290" y="5296"/>
                  </a:lnTo>
                  <a:lnTo>
                    <a:pt x="11497" y="5167"/>
                  </a:lnTo>
                  <a:lnTo>
                    <a:pt x="11703" y="5012"/>
                  </a:lnTo>
                  <a:lnTo>
                    <a:pt x="11858" y="4805"/>
                  </a:lnTo>
                  <a:lnTo>
                    <a:pt x="11988" y="4598"/>
                  </a:lnTo>
                  <a:lnTo>
                    <a:pt x="12065" y="4340"/>
                  </a:lnTo>
                  <a:lnTo>
                    <a:pt x="12091" y="4082"/>
                  </a:lnTo>
                  <a:lnTo>
                    <a:pt x="12065" y="3823"/>
                  </a:lnTo>
                  <a:lnTo>
                    <a:pt x="11988" y="3591"/>
                  </a:lnTo>
                  <a:lnTo>
                    <a:pt x="11858" y="3358"/>
                  </a:lnTo>
                  <a:lnTo>
                    <a:pt x="11703" y="3178"/>
                  </a:lnTo>
                  <a:lnTo>
                    <a:pt x="11523" y="3023"/>
                  </a:lnTo>
                  <a:lnTo>
                    <a:pt x="11316" y="2893"/>
                  </a:lnTo>
                  <a:lnTo>
                    <a:pt x="11058" y="2816"/>
                  </a:lnTo>
                  <a:lnTo>
                    <a:pt x="10799" y="2764"/>
                  </a:lnTo>
                  <a:lnTo>
                    <a:pt x="10696" y="2609"/>
                  </a:lnTo>
                  <a:lnTo>
                    <a:pt x="10541" y="2454"/>
                  </a:lnTo>
                  <a:lnTo>
                    <a:pt x="10386" y="2325"/>
                  </a:lnTo>
                  <a:lnTo>
                    <a:pt x="10205" y="2222"/>
                  </a:lnTo>
                  <a:lnTo>
                    <a:pt x="10024" y="2118"/>
                  </a:lnTo>
                  <a:lnTo>
                    <a:pt x="9818" y="2067"/>
                  </a:lnTo>
                  <a:lnTo>
                    <a:pt x="9611" y="2015"/>
                  </a:lnTo>
                  <a:lnTo>
                    <a:pt x="9146" y="2015"/>
                  </a:lnTo>
                  <a:lnTo>
                    <a:pt x="8913" y="2067"/>
                  </a:lnTo>
                  <a:lnTo>
                    <a:pt x="8681" y="2144"/>
                  </a:lnTo>
                  <a:lnTo>
                    <a:pt x="8474" y="2273"/>
                  </a:lnTo>
                  <a:lnTo>
                    <a:pt x="8293" y="2403"/>
                  </a:lnTo>
                  <a:lnTo>
                    <a:pt x="8138" y="2558"/>
                  </a:lnTo>
                  <a:lnTo>
                    <a:pt x="7983" y="2764"/>
                  </a:lnTo>
                  <a:lnTo>
                    <a:pt x="7854" y="2971"/>
                  </a:lnTo>
                  <a:lnTo>
                    <a:pt x="7673" y="2971"/>
                  </a:lnTo>
                  <a:lnTo>
                    <a:pt x="7467" y="3048"/>
                  </a:lnTo>
                  <a:lnTo>
                    <a:pt x="7312" y="3126"/>
                  </a:lnTo>
                  <a:lnTo>
                    <a:pt x="7131" y="3229"/>
                  </a:lnTo>
                  <a:lnTo>
                    <a:pt x="7131" y="3178"/>
                  </a:lnTo>
                  <a:lnTo>
                    <a:pt x="7105" y="3074"/>
                  </a:lnTo>
                  <a:lnTo>
                    <a:pt x="6382" y="1395"/>
                  </a:lnTo>
                  <a:lnTo>
                    <a:pt x="6382" y="310"/>
                  </a:lnTo>
                  <a:lnTo>
                    <a:pt x="6356" y="181"/>
                  </a:lnTo>
                  <a:lnTo>
                    <a:pt x="6304" y="103"/>
                  </a:lnTo>
                  <a:lnTo>
                    <a:pt x="6227" y="26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1901825" y="3489425"/>
              <a:ext cx="54925" cy="54925"/>
            </a:xfrm>
            <a:custGeom>
              <a:avLst/>
              <a:gdLst/>
              <a:ahLst/>
              <a:cxnLst/>
              <a:rect l="l" t="t" r="r" b="b"/>
              <a:pathLst>
                <a:path w="2197" h="2197" extrusionOk="0">
                  <a:moveTo>
                    <a:pt x="1085" y="569"/>
                  </a:moveTo>
                  <a:lnTo>
                    <a:pt x="1189" y="595"/>
                  </a:lnTo>
                  <a:lnTo>
                    <a:pt x="1292" y="621"/>
                  </a:lnTo>
                  <a:lnTo>
                    <a:pt x="1370" y="673"/>
                  </a:lnTo>
                  <a:lnTo>
                    <a:pt x="1447" y="724"/>
                  </a:lnTo>
                  <a:lnTo>
                    <a:pt x="1525" y="802"/>
                  </a:lnTo>
                  <a:lnTo>
                    <a:pt x="1576" y="905"/>
                  </a:lnTo>
                  <a:lnTo>
                    <a:pt x="1602" y="983"/>
                  </a:lnTo>
                  <a:lnTo>
                    <a:pt x="1602" y="1086"/>
                  </a:lnTo>
                  <a:lnTo>
                    <a:pt x="1602" y="1189"/>
                  </a:lnTo>
                  <a:lnTo>
                    <a:pt x="1576" y="1293"/>
                  </a:lnTo>
                  <a:lnTo>
                    <a:pt x="1525" y="1396"/>
                  </a:lnTo>
                  <a:lnTo>
                    <a:pt x="1447" y="1474"/>
                  </a:lnTo>
                  <a:lnTo>
                    <a:pt x="1370" y="1525"/>
                  </a:lnTo>
                  <a:lnTo>
                    <a:pt x="1292" y="1577"/>
                  </a:lnTo>
                  <a:lnTo>
                    <a:pt x="1189" y="1603"/>
                  </a:lnTo>
                  <a:lnTo>
                    <a:pt x="982" y="1603"/>
                  </a:lnTo>
                  <a:lnTo>
                    <a:pt x="879" y="1577"/>
                  </a:lnTo>
                  <a:lnTo>
                    <a:pt x="801" y="1525"/>
                  </a:lnTo>
                  <a:lnTo>
                    <a:pt x="724" y="1474"/>
                  </a:lnTo>
                  <a:lnTo>
                    <a:pt x="672" y="1396"/>
                  </a:lnTo>
                  <a:lnTo>
                    <a:pt x="620" y="1293"/>
                  </a:lnTo>
                  <a:lnTo>
                    <a:pt x="595" y="1189"/>
                  </a:lnTo>
                  <a:lnTo>
                    <a:pt x="569" y="1086"/>
                  </a:lnTo>
                  <a:lnTo>
                    <a:pt x="595" y="983"/>
                  </a:lnTo>
                  <a:lnTo>
                    <a:pt x="620" y="905"/>
                  </a:lnTo>
                  <a:lnTo>
                    <a:pt x="672" y="802"/>
                  </a:lnTo>
                  <a:lnTo>
                    <a:pt x="724" y="724"/>
                  </a:lnTo>
                  <a:lnTo>
                    <a:pt x="801" y="673"/>
                  </a:lnTo>
                  <a:lnTo>
                    <a:pt x="879" y="621"/>
                  </a:lnTo>
                  <a:lnTo>
                    <a:pt x="982" y="595"/>
                  </a:lnTo>
                  <a:lnTo>
                    <a:pt x="1085" y="569"/>
                  </a:lnTo>
                  <a:close/>
                  <a:moveTo>
                    <a:pt x="1085" y="1"/>
                  </a:moveTo>
                  <a:lnTo>
                    <a:pt x="879" y="27"/>
                  </a:lnTo>
                  <a:lnTo>
                    <a:pt x="672" y="78"/>
                  </a:lnTo>
                  <a:lnTo>
                    <a:pt x="491" y="182"/>
                  </a:lnTo>
                  <a:lnTo>
                    <a:pt x="310" y="337"/>
                  </a:lnTo>
                  <a:lnTo>
                    <a:pt x="181" y="492"/>
                  </a:lnTo>
                  <a:lnTo>
                    <a:pt x="78" y="673"/>
                  </a:lnTo>
                  <a:lnTo>
                    <a:pt x="26" y="879"/>
                  </a:lnTo>
                  <a:lnTo>
                    <a:pt x="0" y="1086"/>
                  </a:lnTo>
                  <a:lnTo>
                    <a:pt x="26" y="1319"/>
                  </a:lnTo>
                  <a:lnTo>
                    <a:pt x="78" y="1525"/>
                  </a:lnTo>
                  <a:lnTo>
                    <a:pt x="181" y="1706"/>
                  </a:lnTo>
                  <a:lnTo>
                    <a:pt x="310" y="1861"/>
                  </a:lnTo>
                  <a:lnTo>
                    <a:pt x="491" y="2016"/>
                  </a:lnTo>
                  <a:lnTo>
                    <a:pt x="672" y="2094"/>
                  </a:lnTo>
                  <a:lnTo>
                    <a:pt x="879" y="2171"/>
                  </a:lnTo>
                  <a:lnTo>
                    <a:pt x="1085" y="2197"/>
                  </a:lnTo>
                  <a:lnTo>
                    <a:pt x="1318" y="2171"/>
                  </a:lnTo>
                  <a:lnTo>
                    <a:pt x="1525" y="2094"/>
                  </a:lnTo>
                  <a:lnTo>
                    <a:pt x="1705" y="2016"/>
                  </a:lnTo>
                  <a:lnTo>
                    <a:pt x="1860" y="1861"/>
                  </a:lnTo>
                  <a:lnTo>
                    <a:pt x="1990" y="1706"/>
                  </a:lnTo>
                  <a:lnTo>
                    <a:pt x="2093" y="1525"/>
                  </a:lnTo>
                  <a:lnTo>
                    <a:pt x="2170" y="1319"/>
                  </a:lnTo>
                  <a:lnTo>
                    <a:pt x="2196" y="1086"/>
                  </a:lnTo>
                  <a:lnTo>
                    <a:pt x="2170" y="879"/>
                  </a:lnTo>
                  <a:lnTo>
                    <a:pt x="2093" y="673"/>
                  </a:lnTo>
                  <a:lnTo>
                    <a:pt x="1990" y="492"/>
                  </a:lnTo>
                  <a:lnTo>
                    <a:pt x="1860" y="337"/>
                  </a:lnTo>
                  <a:lnTo>
                    <a:pt x="1705" y="182"/>
                  </a:lnTo>
                  <a:lnTo>
                    <a:pt x="1525" y="78"/>
                  </a:lnTo>
                  <a:lnTo>
                    <a:pt x="1318" y="27"/>
                  </a:lnTo>
                  <a:lnTo>
                    <a:pt x="10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1970925" y="3509450"/>
              <a:ext cx="14225" cy="14900"/>
            </a:xfrm>
            <a:custGeom>
              <a:avLst/>
              <a:gdLst/>
              <a:ahLst/>
              <a:cxnLst/>
              <a:rect l="l" t="t" r="r" b="b"/>
              <a:pathLst>
                <a:path w="569" h="596" extrusionOk="0">
                  <a:moveTo>
                    <a:pt x="285" y="1"/>
                  </a:moveTo>
                  <a:lnTo>
                    <a:pt x="181" y="27"/>
                  </a:lnTo>
                  <a:lnTo>
                    <a:pt x="78" y="104"/>
                  </a:lnTo>
                  <a:lnTo>
                    <a:pt x="26" y="182"/>
                  </a:lnTo>
                  <a:lnTo>
                    <a:pt x="1" y="285"/>
                  </a:lnTo>
                  <a:lnTo>
                    <a:pt x="26" y="414"/>
                  </a:lnTo>
                  <a:lnTo>
                    <a:pt x="78" y="492"/>
                  </a:lnTo>
                  <a:lnTo>
                    <a:pt x="181" y="569"/>
                  </a:lnTo>
                  <a:lnTo>
                    <a:pt x="285" y="595"/>
                  </a:lnTo>
                  <a:lnTo>
                    <a:pt x="388" y="569"/>
                  </a:lnTo>
                  <a:lnTo>
                    <a:pt x="492" y="492"/>
                  </a:lnTo>
                  <a:lnTo>
                    <a:pt x="543" y="414"/>
                  </a:lnTo>
                  <a:lnTo>
                    <a:pt x="569" y="285"/>
                  </a:lnTo>
                  <a:lnTo>
                    <a:pt x="543" y="182"/>
                  </a:lnTo>
                  <a:lnTo>
                    <a:pt x="492" y="104"/>
                  </a:lnTo>
                  <a:lnTo>
                    <a:pt x="388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" name="Google Shape;406;p45"/>
          <p:cNvGrpSpPr/>
          <p:nvPr/>
        </p:nvGrpSpPr>
        <p:grpSpPr>
          <a:xfrm>
            <a:off x="6086970" y="1738323"/>
            <a:ext cx="457205" cy="457195"/>
            <a:chOff x="1743600" y="2673075"/>
            <a:chExt cx="368150" cy="368825"/>
          </a:xfrm>
        </p:grpSpPr>
        <p:sp>
          <p:nvSpPr>
            <p:cNvPr id="407" name="Google Shape;407;p45"/>
            <p:cNvSpPr/>
            <p:nvPr/>
          </p:nvSpPr>
          <p:spPr>
            <a:xfrm>
              <a:off x="1743600" y="2673075"/>
              <a:ext cx="368150" cy="368825"/>
            </a:xfrm>
            <a:custGeom>
              <a:avLst/>
              <a:gdLst/>
              <a:ahLst/>
              <a:cxnLst/>
              <a:rect l="l" t="t" r="r" b="b"/>
              <a:pathLst>
                <a:path w="14726" h="14753" extrusionOk="0">
                  <a:moveTo>
                    <a:pt x="6743" y="2042"/>
                  </a:moveTo>
                  <a:lnTo>
                    <a:pt x="8835" y="3049"/>
                  </a:lnTo>
                  <a:lnTo>
                    <a:pt x="7957" y="3928"/>
                  </a:lnTo>
                  <a:lnTo>
                    <a:pt x="6433" y="2378"/>
                  </a:lnTo>
                  <a:lnTo>
                    <a:pt x="6743" y="2042"/>
                  </a:lnTo>
                  <a:close/>
                  <a:moveTo>
                    <a:pt x="5684" y="5788"/>
                  </a:moveTo>
                  <a:lnTo>
                    <a:pt x="6174" y="5943"/>
                  </a:lnTo>
                  <a:lnTo>
                    <a:pt x="6019" y="6614"/>
                  </a:lnTo>
                  <a:lnTo>
                    <a:pt x="5425" y="6020"/>
                  </a:lnTo>
                  <a:lnTo>
                    <a:pt x="5684" y="5788"/>
                  </a:lnTo>
                  <a:close/>
                  <a:moveTo>
                    <a:pt x="10876" y="2481"/>
                  </a:moveTo>
                  <a:lnTo>
                    <a:pt x="10902" y="2610"/>
                  </a:lnTo>
                  <a:lnTo>
                    <a:pt x="10876" y="2765"/>
                  </a:lnTo>
                  <a:lnTo>
                    <a:pt x="10876" y="2894"/>
                  </a:lnTo>
                  <a:lnTo>
                    <a:pt x="10825" y="3023"/>
                  </a:lnTo>
                  <a:lnTo>
                    <a:pt x="10773" y="3178"/>
                  </a:lnTo>
                  <a:lnTo>
                    <a:pt x="10695" y="3282"/>
                  </a:lnTo>
                  <a:lnTo>
                    <a:pt x="10618" y="3411"/>
                  </a:lnTo>
                  <a:lnTo>
                    <a:pt x="10540" y="3514"/>
                  </a:lnTo>
                  <a:lnTo>
                    <a:pt x="7466" y="6589"/>
                  </a:lnTo>
                  <a:lnTo>
                    <a:pt x="6562" y="6795"/>
                  </a:lnTo>
                  <a:lnTo>
                    <a:pt x="6794" y="5917"/>
                  </a:lnTo>
                  <a:lnTo>
                    <a:pt x="9843" y="2843"/>
                  </a:lnTo>
                  <a:lnTo>
                    <a:pt x="9972" y="2739"/>
                  </a:lnTo>
                  <a:lnTo>
                    <a:pt x="10075" y="2662"/>
                  </a:lnTo>
                  <a:lnTo>
                    <a:pt x="10205" y="2584"/>
                  </a:lnTo>
                  <a:lnTo>
                    <a:pt x="10334" y="2533"/>
                  </a:lnTo>
                  <a:lnTo>
                    <a:pt x="10463" y="2507"/>
                  </a:lnTo>
                  <a:lnTo>
                    <a:pt x="10592" y="2481"/>
                  </a:lnTo>
                  <a:close/>
                  <a:moveTo>
                    <a:pt x="10308" y="4548"/>
                  </a:moveTo>
                  <a:lnTo>
                    <a:pt x="11315" y="6614"/>
                  </a:lnTo>
                  <a:lnTo>
                    <a:pt x="10980" y="6950"/>
                  </a:lnTo>
                  <a:lnTo>
                    <a:pt x="9455" y="5400"/>
                  </a:lnTo>
                  <a:lnTo>
                    <a:pt x="10308" y="4548"/>
                  </a:lnTo>
                  <a:close/>
                  <a:moveTo>
                    <a:pt x="7414" y="7183"/>
                  </a:moveTo>
                  <a:lnTo>
                    <a:pt x="7595" y="7699"/>
                  </a:lnTo>
                  <a:lnTo>
                    <a:pt x="7337" y="7932"/>
                  </a:lnTo>
                  <a:lnTo>
                    <a:pt x="6743" y="7338"/>
                  </a:lnTo>
                  <a:lnTo>
                    <a:pt x="7414" y="7183"/>
                  </a:lnTo>
                  <a:close/>
                  <a:moveTo>
                    <a:pt x="6743" y="8345"/>
                  </a:moveTo>
                  <a:lnTo>
                    <a:pt x="6820" y="8371"/>
                  </a:lnTo>
                  <a:lnTo>
                    <a:pt x="6924" y="8423"/>
                  </a:lnTo>
                  <a:lnTo>
                    <a:pt x="7001" y="8474"/>
                  </a:lnTo>
                  <a:lnTo>
                    <a:pt x="7053" y="8552"/>
                  </a:lnTo>
                  <a:lnTo>
                    <a:pt x="7104" y="8655"/>
                  </a:lnTo>
                  <a:lnTo>
                    <a:pt x="7130" y="8733"/>
                  </a:lnTo>
                  <a:lnTo>
                    <a:pt x="7130" y="8836"/>
                  </a:lnTo>
                  <a:lnTo>
                    <a:pt x="7130" y="12453"/>
                  </a:lnTo>
                  <a:lnTo>
                    <a:pt x="7130" y="12556"/>
                  </a:lnTo>
                  <a:lnTo>
                    <a:pt x="7104" y="12634"/>
                  </a:lnTo>
                  <a:lnTo>
                    <a:pt x="7053" y="12737"/>
                  </a:lnTo>
                  <a:lnTo>
                    <a:pt x="7001" y="12789"/>
                  </a:lnTo>
                  <a:lnTo>
                    <a:pt x="6924" y="12866"/>
                  </a:lnTo>
                  <a:lnTo>
                    <a:pt x="6820" y="12892"/>
                  </a:lnTo>
                  <a:lnTo>
                    <a:pt x="6743" y="12944"/>
                  </a:lnTo>
                  <a:lnTo>
                    <a:pt x="3074" y="12944"/>
                  </a:lnTo>
                  <a:lnTo>
                    <a:pt x="2971" y="12970"/>
                  </a:lnTo>
                  <a:lnTo>
                    <a:pt x="2893" y="13021"/>
                  </a:lnTo>
                  <a:lnTo>
                    <a:pt x="2144" y="13770"/>
                  </a:lnTo>
                  <a:lnTo>
                    <a:pt x="2144" y="13228"/>
                  </a:lnTo>
                  <a:lnTo>
                    <a:pt x="2118" y="13125"/>
                  </a:lnTo>
                  <a:lnTo>
                    <a:pt x="2067" y="13021"/>
                  </a:lnTo>
                  <a:lnTo>
                    <a:pt x="1963" y="12970"/>
                  </a:lnTo>
                  <a:lnTo>
                    <a:pt x="1860" y="12944"/>
                  </a:lnTo>
                  <a:lnTo>
                    <a:pt x="956" y="12944"/>
                  </a:lnTo>
                  <a:lnTo>
                    <a:pt x="878" y="12892"/>
                  </a:lnTo>
                  <a:lnTo>
                    <a:pt x="801" y="12866"/>
                  </a:lnTo>
                  <a:lnTo>
                    <a:pt x="723" y="12789"/>
                  </a:lnTo>
                  <a:lnTo>
                    <a:pt x="646" y="12737"/>
                  </a:lnTo>
                  <a:lnTo>
                    <a:pt x="620" y="12634"/>
                  </a:lnTo>
                  <a:lnTo>
                    <a:pt x="568" y="12556"/>
                  </a:lnTo>
                  <a:lnTo>
                    <a:pt x="568" y="12453"/>
                  </a:lnTo>
                  <a:lnTo>
                    <a:pt x="568" y="8836"/>
                  </a:lnTo>
                  <a:lnTo>
                    <a:pt x="568" y="8733"/>
                  </a:lnTo>
                  <a:lnTo>
                    <a:pt x="620" y="8655"/>
                  </a:lnTo>
                  <a:lnTo>
                    <a:pt x="646" y="8552"/>
                  </a:lnTo>
                  <a:lnTo>
                    <a:pt x="723" y="8474"/>
                  </a:lnTo>
                  <a:lnTo>
                    <a:pt x="801" y="8423"/>
                  </a:lnTo>
                  <a:lnTo>
                    <a:pt x="878" y="8371"/>
                  </a:lnTo>
                  <a:lnTo>
                    <a:pt x="956" y="8345"/>
                  </a:lnTo>
                  <a:close/>
                  <a:moveTo>
                    <a:pt x="3591" y="1"/>
                  </a:moveTo>
                  <a:lnTo>
                    <a:pt x="3410" y="27"/>
                  </a:lnTo>
                  <a:lnTo>
                    <a:pt x="3255" y="53"/>
                  </a:lnTo>
                  <a:lnTo>
                    <a:pt x="3100" y="78"/>
                  </a:lnTo>
                  <a:lnTo>
                    <a:pt x="2945" y="130"/>
                  </a:lnTo>
                  <a:lnTo>
                    <a:pt x="2661" y="285"/>
                  </a:lnTo>
                  <a:lnTo>
                    <a:pt x="2428" y="492"/>
                  </a:lnTo>
                  <a:lnTo>
                    <a:pt x="2222" y="724"/>
                  </a:lnTo>
                  <a:lnTo>
                    <a:pt x="2067" y="1008"/>
                  </a:lnTo>
                  <a:lnTo>
                    <a:pt x="2015" y="1163"/>
                  </a:lnTo>
                  <a:lnTo>
                    <a:pt x="1989" y="1318"/>
                  </a:lnTo>
                  <a:lnTo>
                    <a:pt x="1963" y="1473"/>
                  </a:lnTo>
                  <a:lnTo>
                    <a:pt x="1938" y="1628"/>
                  </a:lnTo>
                  <a:lnTo>
                    <a:pt x="1938" y="7777"/>
                  </a:lnTo>
                  <a:lnTo>
                    <a:pt x="853" y="7777"/>
                  </a:lnTo>
                  <a:lnTo>
                    <a:pt x="646" y="7854"/>
                  </a:lnTo>
                  <a:lnTo>
                    <a:pt x="465" y="7958"/>
                  </a:lnTo>
                  <a:lnTo>
                    <a:pt x="310" y="8087"/>
                  </a:lnTo>
                  <a:lnTo>
                    <a:pt x="181" y="8242"/>
                  </a:lnTo>
                  <a:lnTo>
                    <a:pt x="78" y="8423"/>
                  </a:lnTo>
                  <a:lnTo>
                    <a:pt x="26" y="8629"/>
                  </a:lnTo>
                  <a:lnTo>
                    <a:pt x="0" y="8836"/>
                  </a:lnTo>
                  <a:lnTo>
                    <a:pt x="0" y="12453"/>
                  </a:lnTo>
                  <a:lnTo>
                    <a:pt x="26" y="12660"/>
                  </a:lnTo>
                  <a:lnTo>
                    <a:pt x="78" y="12866"/>
                  </a:lnTo>
                  <a:lnTo>
                    <a:pt x="181" y="13047"/>
                  </a:lnTo>
                  <a:lnTo>
                    <a:pt x="310" y="13202"/>
                  </a:lnTo>
                  <a:lnTo>
                    <a:pt x="465" y="13331"/>
                  </a:lnTo>
                  <a:lnTo>
                    <a:pt x="646" y="13435"/>
                  </a:lnTo>
                  <a:lnTo>
                    <a:pt x="853" y="13486"/>
                  </a:lnTo>
                  <a:lnTo>
                    <a:pt x="1059" y="13512"/>
                  </a:lnTo>
                  <a:lnTo>
                    <a:pt x="1550" y="13512"/>
                  </a:lnTo>
                  <a:lnTo>
                    <a:pt x="1550" y="14468"/>
                  </a:lnTo>
                  <a:lnTo>
                    <a:pt x="1576" y="14545"/>
                  </a:lnTo>
                  <a:lnTo>
                    <a:pt x="1602" y="14623"/>
                  </a:lnTo>
                  <a:lnTo>
                    <a:pt x="1679" y="14675"/>
                  </a:lnTo>
                  <a:lnTo>
                    <a:pt x="1731" y="14726"/>
                  </a:lnTo>
                  <a:lnTo>
                    <a:pt x="1860" y="14752"/>
                  </a:lnTo>
                  <a:lnTo>
                    <a:pt x="1963" y="14726"/>
                  </a:lnTo>
                  <a:lnTo>
                    <a:pt x="2067" y="14675"/>
                  </a:lnTo>
                  <a:lnTo>
                    <a:pt x="3204" y="13512"/>
                  </a:lnTo>
                  <a:lnTo>
                    <a:pt x="6639" y="13512"/>
                  </a:lnTo>
                  <a:lnTo>
                    <a:pt x="6846" y="13486"/>
                  </a:lnTo>
                  <a:lnTo>
                    <a:pt x="7053" y="13435"/>
                  </a:lnTo>
                  <a:lnTo>
                    <a:pt x="7234" y="13331"/>
                  </a:lnTo>
                  <a:lnTo>
                    <a:pt x="7389" y="13202"/>
                  </a:lnTo>
                  <a:lnTo>
                    <a:pt x="7518" y="13047"/>
                  </a:lnTo>
                  <a:lnTo>
                    <a:pt x="7621" y="12866"/>
                  </a:lnTo>
                  <a:lnTo>
                    <a:pt x="7699" y="12660"/>
                  </a:lnTo>
                  <a:lnTo>
                    <a:pt x="7724" y="12453"/>
                  </a:lnTo>
                  <a:lnTo>
                    <a:pt x="7724" y="9895"/>
                  </a:lnTo>
                  <a:lnTo>
                    <a:pt x="9533" y="9895"/>
                  </a:lnTo>
                  <a:lnTo>
                    <a:pt x="11574" y="11936"/>
                  </a:lnTo>
                  <a:lnTo>
                    <a:pt x="11651" y="11988"/>
                  </a:lnTo>
                  <a:lnTo>
                    <a:pt x="11780" y="12014"/>
                  </a:lnTo>
                  <a:lnTo>
                    <a:pt x="11884" y="11988"/>
                  </a:lnTo>
                  <a:lnTo>
                    <a:pt x="11961" y="11962"/>
                  </a:lnTo>
                  <a:lnTo>
                    <a:pt x="12013" y="11885"/>
                  </a:lnTo>
                  <a:lnTo>
                    <a:pt x="12039" y="11807"/>
                  </a:lnTo>
                  <a:lnTo>
                    <a:pt x="12065" y="11730"/>
                  </a:lnTo>
                  <a:lnTo>
                    <a:pt x="12065" y="9895"/>
                  </a:lnTo>
                  <a:lnTo>
                    <a:pt x="13279" y="9895"/>
                  </a:lnTo>
                  <a:lnTo>
                    <a:pt x="13434" y="9869"/>
                  </a:lnTo>
                  <a:lnTo>
                    <a:pt x="13589" y="9844"/>
                  </a:lnTo>
                  <a:lnTo>
                    <a:pt x="13744" y="9766"/>
                  </a:lnTo>
                  <a:lnTo>
                    <a:pt x="14028" y="9637"/>
                  </a:lnTo>
                  <a:lnTo>
                    <a:pt x="14260" y="9430"/>
                  </a:lnTo>
                  <a:lnTo>
                    <a:pt x="14467" y="9198"/>
                  </a:lnTo>
                  <a:lnTo>
                    <a:pt x="14622" y="8914"/>
                  </a:lnTo>
                  <a:lnTo>
                    <a:pt x="14674" y="8759"/>
                  </a:lnTo>
                  <a:lnTo>
                    <a:pt x="14700" y="8604"/>
                  </a:lnTo>
                  <a:lnTo>
                    <a:pt x="14725" y="8449"/>
                  </a:lnTo>
                  <a:lnTo>
                    <a:pt x="14725" y="8268"/>
                  </a:lnTo>
                  <a:lnTo>
                    <a:pt x="14725" y="1628"/>
                  </a:lnTo>
                  <a:lnTo>
                    <a:pt x="14725" y="1473"/>
                  </a:lnTo>
                  <a:lnTo>
                    <a:pt x="14700" y="1318"/>
                  </a:lnTo>
                  <a:lnTo>
                    <a:pt x="14674" y="1163"/>
                  </a:lnTo>
                  <a:lnTo>
                    <a:pt x="14622" y="1008"/>
                  </a:lnTo>
                  <a:lnTo>
                    <a:pt x="14467" y="724"/>
                  </a:lnTo>
                  <a:lnTo>
                    <a:pt x="14260" y="492"/>
                  </a:lnTo>
                  <a:lnTo>
                    <a:pt x="14028" y="285"/>
                  </a:lnTo>
                  <a:lnTo>
                    <a:pt x="13744" y="130"/>
                  </a:lnTo>
                  <a:lnTo>
                    <a:pt x="13589" y="78"/>
                  </a:lnTo>
                  <a:lnTo>
                    <a:pt x="13434" y="53"/>
                  </a:lnTo>
                  <a:lnTo>
                    <a:pt x="13279" y="27"/>
                  </a:lnTo>
                  <a:lnTo>
                    <a:pt x="13098" y="1"/>
                  </a:lnTo>
                  <a:lnTo>
                    <a:pt x="9636" y="1"/>
                  </a:lnTo>
                  <a:lnTo>
                    <a:pt x="9533" y="27"/>
                  </a:lnTo>
                  <a:lnTo>
                    <a:pt x="9429" y="104"/>
                  </a:lnTo>
                  <a:lnTo>
                    <a:pt x="9378" y="182"/>
                  </a:lnTo>
                  <a:lnTo>
                    <a:pt x="9352" y="311"/>
                  </a:lnTo>
                  <a:lnTo>
                    <a:pt x="9378" y="414"/>
                  </a:lnTo>
                  <a:lnTo>
                    <a:pt x="9429" y="492"/>
                  </a:lnTo>
                  <a:lnTo>
                    <a:pt x="9533" y="569"/>
                  </a:lnTo>
                  <a:lnTo>
                    <a:pt x="9636" y="595"/>
                  </a:lnTo>
                  <a:lnTo>
                    <a:pt x="13098" y="595"/>
                  </a:lnTo>
                  <a:lnTo>
                    <a:pt x="13330" y="621"/>
                  </a:lnTo>
                  <a:lnTo>
                    <a:pt x="13511" y="673"/>
                  </a:lnTo>
                  <a:lnTo>
                    <a:pt x="13692" y="776"/>
                  </a:lnTo>
                  <a:lnTo>
                    <a:pt x="13847" y="905"/>
                  </a:lnTo>
                  <a:lnTo>
                    <a:pt x="13976" y="1060"/>
                  </a:lnTo>
                  <a:lnTo>
                    <a:pt x="14080" y="1241"/>
                  </a:lnTo>
                  <a:lnTo>
                    <a:pt x="14131" y="1422"/>
                  </a:lnTo>
                  <a:lnTo>
                    <a:pt x="14157" y="1628"/>
                  </a:lnTo>
                  <a:lnTo>
                    <a:pt x="14157" y="8268"/>
                  </a:lnTo>
                  <a:lnTo>
                    <a:pt x="14131" y="8500"/>
                  </a:lnTo>
                  <a:lnTo>
                    <a:pt x="14080" y="8681"/>
                  </a:lnTo>
                  <a:lnTo>
                    <a:pt x="13976" y="8862"/>
                  </a:lnTo>
                  <a:lnTo>
                    <a:pt x="13847" y="9017"/>
                  </a:lnTo>
                  <a:lnTo>
                    <a:pt x="13692" y="9146"/>
                  </a:lnTo>
                  <a:lnTo>
                    <a:pt x="13511" y="9249"/>
                  </a:lnTo>
                  <a:lnTo>
                    <a:pt x="13330" y="9301"/>
                  </a:lnTo>
                  <a:lnTo>
                    <a:pt x="13098" y="9327"/>
                  </a:lnTo>
                  <a:lnTo>
                    <a:pt x="11780" y="9327"/>
                  </a:lnTo>
                  <a:lnTo>
                    <a:pt x="11651" y="9353"/>
                  </a:lnTo>
                  <a:lnTo>
                    <a:pt x="11574" y="9404"/>
                  </a:lnTo>
                  <a:lnTo>
                    <a:pt x="11496" y="9508"/>
                  </a:lnTo>
                  <a:lnTo>
                    <a:pt x="11470" y="9611"/>
                  </a:lnTo>
                  <a:lnTo>
                    <a:pt x="11470" y="11032"/>
                  </a:lnTo>
                  <a:lnTo>
                    <a:pt x="9869" y="9404"/>
                  </a:lnTo>
                  <a:lnTo>
                    <a:pt x="9765" y="9353"/>
                  </a:lnTo>
                  <a:lnTo>
                    <a:pt x="9662" y="9327"/>
                  </a:lnTo>
                  <a:lnTo>
                    <a:pt x="7724" y="9327"/>
                  </a:lnTo>
                  <a:lnTo>
                    <a:pt x="7724" y="8836"/>
                  </a:lnTo>
                  <a:lnTo>
                    <a:pt x="7699" y="8629"/>
                  </a:lnTo>
                  <a:lnTo>
                    <a:pt x="7647" y="8449"/>
                  </a:lnTo>
                  <a:lnTo>
                    <a:pt x="8138" y="7958"/>
                  </a:lnTo>
                  <a:lnTo>
                    <a:pt x="8164" y="7906"/>
                  </a:lnTo>
                  <a:lnTo>
                    <a:pt x="8215" y="7829"/>
                  </a:lnTo>
                  <a:lnTo>
                    <a:pt x="8215" y="7751"/>
                  </a:lnTo>
                  <a:lnTo>
                    <a:pt x="8189" y="7674"/>
                  </a:lnTo>
                  <a:lnTo>
                    <a:pt x="7931" y="6924"/>
                  </a:lnTo>
                  <a:lnTo>
                    <a:pt x="9042" y="5814"/>
                  </a:lnTo>
                  <a:lnTo>
                    <a:pt x="10799" y="7570"/>
                  </a:lnTo>
                  <a:lnTo>
                    <a:pt x="10876" y="7622"/>
                  </a:lnTo>
                  <a:lnTo>
                    <a:pt x="10980" y="7648"/>
                  </a:lnTo>
                  <a:lnTo>
                    <a:pt x="11109" y="7622"/>
                  </a:lnTo>
                  <a:lnTo>
                    <a:pt x="11186" y="7570"/>
                  </a:lnTo>
                  <a:lnTo>
                    <a:pt x="11884" y="6873"/>
                  </a:lnTo>
                  <a:lnTo>
                    <a:pt x="11935" y="6795"/>
                  </a:lnTo>
                  <a:lnTo>
                    <a:pt x="11961" y="6718"/>
                  </a:lnTo>
                  <a:lnTo>
                    <a:pt x="11961" y="6640"/>
                  </a:lnTo>
                  <a:lnTo>
                    <a:pt x="11935" y="6563"/>
                  </a:lnTo>
                  <a:lnTo>
                    <a:pt x="10747" y="4109"/>
                  </a:lnTo>
                  <a:lnTo>
                    <a:pt x="10928" y="3928"/>
                  </a:lnTo>
                  <a:lnTo>
                    <a:pt x="11083" y="3747"/>
                  </a:lnTo>
                  <a:lnTo>
                    <a:pt x="11238" y="3540"/>
                  </a:lnTo>
                  <a:lnTo>
                    <a:pt x="11341" y="3333"/>
                  </a:lnTo>
                  <a:lnTo>
                    <a:pt x="11419" y="3101"/>
                  </a:lnTo>
                  <a:lnTo>
                    <a:pt x="11445" y="2868"/>
                  </a:lnTo>
                  <a:lnTo>
                    <a:pt x="11470" y="2636"/>
                  </a:lnTo>
                  <a:lnTo>
                    <a:pt x="11445" y="2403"/>
                  </a:lnTo>
                  <a:lnTo>
                    <a:pt x="11419" y="2171"/>
                  </a:lnTo>
                  <a:lnTo>
                    <a:pt x="11393" y="2093"/>
                  </a:lnTo>
                  <a:lnTo>
                    <a:pt x="11341" y="2042"/>
                  </a:lnTo>
                  <a:lnTo>
                    <a:pt x="11290" y="1990"/>
                  </a:lnTo>
                  <a:lnTo>
                    <a:pt x="11212" y="1964"/>
                  </a:lnTo>
                  <a:lnTo>
                    <a:pt x="10980" y="1913"/>
                  </a:lnTo>
                  <a:lnTo>
                    <a:pt x="10721" y="1887"/>
                  </a:lnTo>
                  <a:lnTo>
                    <a:pt x="10489" y="1913"/>
                  </a:lnTo>
                  <a:lnTo>
                    <a:pt x="10256" y="1964"/>
                  </a:lnTo>
                  <a:lnTo>
                    <a:pt x="10050" y="2042"/>
                  </a:lnTo>
                  <a:lnTo>
                    <a:pt x="9817" y="2145"/>
                  </a:lnTo>
                  <a:lnTo>
                    <a:pt x="9636" y="2274"/>
                  </a:lnTo>
                  <a:lnTo>
                    <a:pt x="9455" y="2429"/>
                  </a:lnTo>
                  <a:lnTo>
                    <a:pt x="9249" y="2610"/>
                  </a:lnTo>
                  <a:lnTo>
                    <a:pt x="6820" y="1448"/>
                  </a:lnTo>
                  <a:lnTo>
                    <a:pt x="6743" y="1422"/>
                  </a:lnTo>
                  <a:lnTo>
                    <a:pt x="6639" y="1422"/>
                  </a:lnTo>
                  <a:lnTo>
                    <a:pt x="6562" y="1448"/>
                  </a:lnTo>
                  <a:lnTo>
                    <a:pt x="6484" y="1499"/>
                  </a:lnTo>
                  <a:lnTo>
                    <a:pt x="5813" y="2171"/>
                  </a:lnTo>
                  <a:lnTo>
                    <a:pt x="5735" y="2274"/>
                  </a:lnTo>
                  <a:lnTo>
                    <a:pt x="5735" y="2378"/>
                  </a:lnTo>
                  <a:lnTo>
                    <a:pt x="5735" y="2481"/>
                  </a:lnTo>
                  <a:lnTo>
                    <a:pt x="5813" y="2584"/>
                  </a:lnTo>
                  <a:lnTo>
                    <a:pt x="7544" y="4315"/>
                  </a:lnTo>
                  <a:lnTo>
                    <a:pt x="6459" y="5426"/>
                  </a:lnTo>
                  <a:lnTo>
                    <a:pt x="5709" y="5168"/>
                  </a:lnTo>
                  <a:lnTo>
                    <a:pt x="5529" y="5168"/>
                  </a:lnTo>
                  <a:lnTo>
                    <a:pt x="5477" y="5194"/>
                  </a:lnTo>
                  <a:lnTo>
                    <a:pt x="5399" y="5245"/>
                  </a:lnTo>
                  <a:lnTo>
                    <a:pt x="4805" y="5839"/>
                  </a:lnTo>
                  <a:lnTo>
                    <a:pt x="4754" y="5917"/>
                  </a:lnTo>
                  <a:lnTo>
                    <a:pt x="4728" y="6020"/>
                  </a:lnTo>
                  <a:lnTo>
                    <a:pt x="4754" y="6149"/>
                  </a:lnTo>
                  <a:lnTo>
                    <a:pt x="4805" y="6227"/>
                  </a:lnTo>
                  <a:lnTo>
                    <a:pt x="6355" y="7777"/>
                  </a:lnTo>
                  <a:lnTo>
                    <a:pt x="2532" y="7777"/>
                  </a:lnTo>
                  <a:lnTo>
                    <a:pt x="2532" y="1628"/>
                  </a:lnTo>
                  <a:lnTo>
                    <a:pt x="2558" y="1422"/>
                  </a:lnTo>
                  <a:lnTo>
                    <a:pt x="2609" y="1241"/>
                  </a:lnTo>
                  <a:lnTo>
                    <a:pt x="2713" y="1060"/>
                  </a:lnTo>
                  <a:lnTo>
                    <a:pt x="2842" y="905"/>
                  </a:lnTo>
                  <a:lnTo>
                    <a:pt x="2997" y="776"/>
                  </a:lnTo>
                  <a:lnTo>
                    <a:pt x="3178" y="673"/>
                  </a:lnTo>
                  <a:lnTo>
                    <a:pt x="3359" y="621"/>
                  </a:lnTo>
                  <a:lnTo>
                    <a:pt x="3591" y="595"/>
                  </a:lnTo>
                  <a:lnTo>
                    <a:pt x="7053" y="595"/>
                  </a:lnTo>
                  <a:lnTo>
                    <a:pt x="7156" y="569"/>
                  </a:lnTo>
                  <a:lnTo>
                    <a:pt x="7259" y="492"/>
                  </a:lnTo>
                  <a:lnTo>
                    <a:pt x="7311" y="414"/>
                  </a:lnTo>
                  <a:lnTo>
                    <a:pt x="7337" y="311"/>
                  </a:lnTo>
                  <a:lnTo>
                    <a:pt x="7311" y="182"/>
                  </a:lnTo>
                  <a:lnTo>
                    <a:pt x="7259" y="104"/>
                  </a:lnTo>
                  <a:lnTo>
                    <a:pt x="7156" y="27"/>
                  </a:lnTo>
                  <a:lnTo>
                    <a:pt x="7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1792675" y="2932075"/>
              <a:ext cx="14225" cy="14225"/>
            </a:xfrm>
            <a:custGeom>
              <a:avLst/>
              <a:gdLst/>
              <a:ahLst/>
              <a:cxnLst/>
              <a:rect l="l" t="t" r="r" b="b"/>
              <a:pathLst>
                <a:path w="569" h="569" extrusionOk="0">
                  <a:moveTo>
                    <a:pt x="285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0" y="181"/>
                  </a:lnTo>
                  <a:lnTo>
                    <a:pt x="0" y="284"/>
                  </a:lnTo>
                  <a:lnTo>
                    <a:pt x="0" y="388"/>
                  </a:lnTo>
                  <a:lnTo>
                    <a:pt x="78" y="491"/>
                  </a:lnTo>
                  <a:lnTo>
                    <a:pt x="155" y="543"/>
                  </a:lnTo>
                  <a:lnTo>
                    <a:pt x="285" y="569"/>
                  </a:lnTo>
                  <a:lnTo>
                    <a:pt x="388" y="543"/>
                  </a:lnTo>
                  <a:lnTo>
                    <a:pt x="491" y="491"/>
                  </a:lnTo>
                  <a:lnTo>
                    <a:pt x="543" y="388"/>
                  </a:lnTo>
                  <a:lnTo>
                    <a:pt x="569" y="284"/>
                  </a:lnTo>
                  <a:lnTo>
                    <a:pt x="543" y="181"/>
                  </a:lnTo>
                  <a:lnTo>
                    <a:pt x="491" y="78"/>
                  </a:lnTo>
                  <a:lnTo>
                    <a:pt x="388" y="2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1832725" y="2932075"/>
              <a:ext cx="14225" cy="14225"/>
            </a:xfrm>
            <a:custGeom>
              <a:avLst/>
              <a:gdLst/>
              <a:ahLst/>
              <a:cxnLst/>
              <a:rect l="l" t="t" r="r" b="b"/>
              <a:pathLst>
                <a:path w="569" h="569" extrusionOk="0">
                  <a:moveTo>
                    <a:pt x="284" y="0"/>
                  </a:moveTo>
                  <a:lnTo>
                    <a:pt x="181" y="26"/>
                  </a:lnTo>
                  <a:lnTo>
                    <a:pt x="78" y="78"/>
                  </a:lnTo>
                  <a:lnTo>
                    <a:pt x="26" y="181"/>
                  </a:lnTo>
                  <a:lnTo>
                    <a:pt x="0" y="284"/>
                  </a:lnTo>
                  <a:lnTo>
                    <a:pt x="26" y="388"/>
                  </a:lnTo>
                  <a:lnTo>
                    <a:pt x="78" y="491"/>
                  </a:lnTo>
                  <a:lnTo>
                    <a:pt x="181" y="543"/>
                  </a:lnTo>
                  <a:lnTo>
                    <a:pt x="284" y="569"/>
                  </a:lnTo>
                  <a:lnTo>
                    <a:pt x="388" y="543"/>
                  </a:lnTo>
                  <a:lnTo>
                    <a:pt x="491" y="491"/>
                  </a:lnTo>
                  <a:lnTo>
                    <a:pt x="543" y="388"/>
                  </a:lnTo>
                  <a:lnTo>
                    <a:pt x="569" y="284"/>
                  </a:lnTo>
                  <a:lnTo>
                    <a:pt x="543" y="181"/>
                  </a:lnTo>
                  <a:lnTo>
                    <a:pt x="491" y="78"/>
                  </a:lnTo>
                  <a:lnTo>
                    <a:pt x="388" y="26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1872750" y="2932075"/>
              <a:ext cx="14900" cy="14225"/>
            </a:xfrm>
            <a:custGeom>
              <a:avLst/>
              <a:gdLst/>
              <a:ahLst/>
              <a:cxnLst/>
              <a:rect l="l" t="t" r="r" b="b"/>
              <a:pathLst>
                <a:path w="596" h="569" extrusionOk="0">
                  <a:moveTo>
                    <a:pt x="311" y="0"/>
                  </a:moveTo>
                  <a:lnTo>
                    <a:pt x="182" y="26"/>
                  </a:lnTo>
                  <a:lnTo>
                    <a:pt x="104" y="78"/>
                  </a:lnTo>
                  <a:lnTo>
                    <a:pt x="27" y="181"/>
                  </a:lnTo>
                  <a:lnTo>
                    <a:pt x="1" y="284"/>
                  </a:lnTo>
                  <a:lnTo>
                    <a:pt x="27" y="388"/>
                  </a:lnTo>
                  <a:lnTo>
                    <a:pt x="104" y="491"/>
                  </a:lnTo>
                  <a:lnTo>
                    <a:pt x="182" y="543"/>
                  </a:lnTo>
                  <a:lnTo>
                    <a:pt x="311" y="569"/>
                  </a:lnTo>
                  <a:lnTo>
                    <a:pt x="414" y="543"/>
                  </a:lnTo>
                  <a:lnTo>
                    <a:pt x="492" y="491"/>
                  </a:lnTo>
                  <a:lnTo>
                    <a:pt x="569" y="388"/>
                  </a:lnTo>
                  <a:lnTo>
                    <a:pt x="595" y="284"/>
                  </a:lnTo>
                  <a:lnTo>
                    <a:pt x="569" y="181"/>
                  </a:lnTo>
                  <a:lnTo>
                    <a:pt x="492" y="78"/>
                  </a:lnTo>
                  <a:lnTo>
                    <a:pt x="414" y="26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1945100" y="2673075"/>
              <a:ext cx="14225" cy="14900"/>
            </a:xfrm>
            <a:custGeom>
              <a:avLst/>
              <a:gdLst/>
              <a:ahLst/>
              <a:cxnLst/>
              <a:rect l="l" t="t" r="r" b="b"/>
              <a:pathLst>
                <a:path w="569" h="596" extrusionOk="0">
                  <a:moveTo>
                    <a:pt x="284" y="1"/>
                  </a:moveTo>
                  <a:lnTo>
                    <a:pt x="181" y="27"/>
                  </a:lnTo>
                  <a:lnTo>
                    <a:pt x="78" y="104"/>
                  </a:lnTo>
                  <a:lnTo>
                    <a:pt x="26" y="182"/>
                  </a:lnTo>
                  <a:lnTo>
                    <a:pt x="0" y="311"/>
                  </a:lnTo>
                  <a:lnTo>
                    <a:pt x="26" y="414"/>
                  </a:lnTo>
                  <a:lnTo>
                    <a:pt x="78" y="492"/>
                  </a:lnTo>
                  <a:lnTo>
                    <a:pt x="181" y="569"/>
                  </a:lnTo>
                  <a:lnTo>
                    <a:pt x="284" y="595"/>
                  </a:lnTo>
                  <a:lnTo>
                    <a:pt x="388" y="569"/>
                  </a:lnTo>
                  <a:lnTo>
                    <a:pt x="491" y="492"/>
                  </a:lnTo>
                  <a:lnTo>
                    <a:pt x="543" y="414"/>
                  </a:lnTo>
                  <a:lnTo>
                    <a:pt x="569" y="311"/>
                  </a:lnTo>
                  <a:lnTo>
                    <a:pt x="543" y="182"/>
                  </a:lnTo>
                  <a:lnTo>
                    <a:pt x="491" y="104"/>
                  </a:lnTo>
                  <a:lnTo>
                    <a:pt x="388" y="27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06907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/>
      <p:bldP spid="397" grpId="0"/>
      <p:bldP spid="396" grpId="0"/>
      <p:bldP spid="400" grpId="0" animBg="1"/>
      <p:bldP spid="40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>
            <a:spLocks noGrp="1"/>
          </p:cNvSpPr>
          <p:nvPr>
            <p:ph type="title"/>
          </p:nvPr>
        </p:nvSpPr>
        <p:spPr>
          <a:xfrm>
            <a:off x="728233" y="0"/>
            <a:ext cx="7119903" cy="9984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Project Overview</a:t>
            </a: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78" name="Google Shape;378;p43"/>
          <p:cNvSpPr txBox="1">
            <a:spLocks noGrp="1"/>
          </p:cNvSpPr>
          <p:nvPr>
            <p:ph type="subTitle" idx="1"/>
          </p:nvPr>
        </p:nvSpPr>
        <p:spPr>
          <a:xfrm>
            <a:off x="350982" y="3556000"/>
            <a:ext cx="7497154" cy="15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Brick Breaker Game is a single-player, widely popular platform game, which has, after its initial release in 1999, become a world-wide classic </a:t>
            </a:r>
            <a:endParaRPr sz="2000" dirty="0"/>
          </a:p>
        </p:txBody>
      </p:sp>
      <p:sp>
        <p:nvSpPr>
          <p:cNvPr id="380" name="Google Shape;380;p43"/>
          <p:cNvSpPr/>
          <p:nvPr/>
        </p:nvSpPr>
        <p:spPr>
          <a:xfrm rot="-10387570">
            <a:off x="7956616" y="3249098"/>
            <a:ext cx="1236217" cy="1887024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553B0-13A0-8F90-9423-FFE536F2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4716"/>
            <a:ext cx="9143999" cy="2673648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4301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" grpId="0"/>
      <p:bldP spid="37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0"/>
          <p:cNvSpPr/>
          <p:nvPr/>
        </p:nvSpPr>
        <p:spPr>
          <a:xfrm>
            <a:off x="1125611" y="1606650"/>
            <a:ext cx="774600" cy="887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0"/>
          <p:cNvSpPr/>
          <p:nvPr/>
        </p:nvSpPr>
        <p:spPr>
          <a:xfrm>
            <a:off x="1125611" y="3283050"/>
            <a:ext cx="774600" cy="887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0"/>
          <p:cNvSpPr/>
          <p:nvPr/>
        </p:nvSpPr>
        <p:spPr>
          <a:xfrm>
            <a:off x="4783211" y="1606650"/>
            <a:ext cx="774600" cy="887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0"/>
          <p:cNvSpPr/>
          <p:nvPr/>
        </p:nvSpPr>
        <p:spPr>
          <a:xfrm>
            <a:off x="4783211" y="3283050"/>
            <a:ext cx="774600" cy="887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40"/>
          <p:cNvSpPr txBox="1">
            <a:spLocks noGrp="1"/>
          </p:cNvSpPr>
          <p:nvPr>
            <p:ph type="title"/>
          </p:nvPr>
        </p:nvSpPr>
        <p:spPr>
          <a:xfrm>
            <a:off x="2035342" y="1608500"/>
            <a:ext cx="2322772" cy="885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The Player must break all the tiles to win the game</a:t>
            </a:r>
            <a:endParaRPr sz="16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46" name="Google Shape;346;p40"/>
          <p:cNvSpPr txBox="1">
            <a:spLocks noGrp="1"/>
          </p:cNvSpPr>
          <p:nvPr>
            <p:ph type="title" idx="2"/>
          </p:nvPr>
        </p:nvSpPr>
        <p:spPr>
          <a:xfrm>
            <a:off x="5712888" y="1608499"/>
            <a:ext cx="2492857" cy="1166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85000"/>
                  </a:schemeClr>
                </a:solidFill>
              </a:rPr>
              <a:t>The Paddle can move along horizontal to bounce the ball</a:t>
            </a:r>
            <a:endParaRPr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48" name="Google Shape;348;p40"/>
          <p:cNvSpPr txBox="1">
            <a:spLocks noGrp="1"/>
          </p:cNvSpPr>
          <p:nvPr>
            <p:ph type="title" idx="4"/>
          </p:nvPr>
        </p:nvSpPr>
        <p:spPr>
          <a:xfrm>
            <a:off x="2052614" y="3284900"/>
            <a:ext cx="2322772" cy="9690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85000"/>
                  </a:schemeClr>
                </a:solidFill>
              </a:rPr>
              <a:t>Player loses a life if the ball falls down the screen</a:t>
            </a:r>
            <a:endParaRPr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49" name="Google Shape;349;p40"/>
          <p:cNvSpPr txBox="1">
            <a:spLocks noGrp="1"/>
          </p:cNvSpPr>
          <p:nvPr>
            <p:ph type="title" idx="6"/>
          </p:nvPr>
        </p:nvSpPr>
        <p:spPr>
          <a:xfrm>
            <a:off x="5712889" y="3284900"/>
            <a:ext cx="2322772" cy="9690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Running out of lives means “Game Over!!!”</a:t>
            </a:r>
            <a:endParaRPr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51" name="Google Shape;351;p40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52" name="Google Shape;352;p40"/>
          <p:cNvSpPr txBox="1">
            <a:spLocks noGrp="1"/>
          </p:cNvSpPr>
          <p:nvPr>
            <p:ph type="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3" name="Google Shape;353;p40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4" name="Google Shape;354;p40"/>
          <p:cNvSpPr txBox="1">
            <a:spLocks noGrp="1"/>
          </p:cNvSpPr>
          <p:nvPr>
            <p:ph type="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42" name="Google Shape;342;p40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Description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914235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 animBg="1"/>
      <p:bldP spid="339" grpId="0" animBg="1"/>
      <p:bldP spid="340" grpId="0" animBg="1"/>
      <p:bldP spid="341" grpId="0" animBg="1"/>
      <p:bldP spid="344" grpId="0"/>
      <p:bldP spid="346" grpId="0"/>
      <p:bldP spid="348" grpId="0"/>
      <p:bldP spid="349" grpId="0"/>
      <p:bldP spid="351" grpId="0"/>
      <p:bldP spid="352" grpId="0"/>
      <p:bldP spid="353" grpId="0"/>
      <p:bldP spid="354" grpId="0"/>
      <p:bldP spid="3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 txBox="1">
            <a:spLocks noGrp="1"/>
          </p:cNvSpPr>
          <p:nvPr>
            <p:ph type="title"/>
          </p:nvPr>
        </p:nvSpPr>
        <p:spPr>
          <a:xfrm>
            <a:off x="434109" y="2946400"/>
            <a:ext cx="2458013" cy="5663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To develop a platform game, intended for entertainment purposes</a:t>
            </a:r>
            <a:endParaRPr sz="16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19" name="Google Shape;419;p46"/>
          <p:cNvSpPr txBox="1">
            <a:spLocks noGrp="1"/>
          </p:cNvSpPr>
          <p:nvPr>
            <p:ph type="title" idx="2"/>
          </p:nvPr>
        </p:nvSpPr>
        <p:spPr>
          <a:xfrm>
            <a:off x="3353203" y="2706255"/>
            <a:ext cx="2318661" cy="6898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 dirty="0">
                <a:solidFill>
                  <a:schemeClr val="tx1">
                    <a:lumMod val="85000"/>
                  </a:schemeClr>
                </a:solidFill>
              </a:rPr>
            </a:br>
            <a:br>
              <a:rPr lang="en" sz="1600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To employ OOP Techniques to make the coding process efficient</a:t>
            </a:r>
            <a:endParaRPr sz="1600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21" name="Google Shape;421;p46"/>
          <p:cNvSpPr txBox="1">
            <a:spLocks noGrp="1"/>
          </p:cNvSpPr>
          <p:nvPr>
            <p:ph type="title" idx="4"/>
          </p:nvPr>
        </p:nvSpPr>
        <p:spPr>
          <a:xfrm>
            <a:off x="6132945" y="2738754"/>
            <a:ext cx="2318661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To learn the use of Pygame Library, in Game</a:t>
            </a:r>
            <a:br>
              <a:rPr lang="en" sz="1600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" sz="1600" dirty="0">
                <a:solidFill>
                  <a:schemeClr val="tx1">
                    <a:lumMod val="85000"/>
                  </a:schemeClr>
                </a:solidFill>
              </a:rPr>
              <a:t>Development</a:t>
            </a:r>
            <a:endParaRPr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416" name="Google Shape;416;p46"/>
          <p:cNvSpPr txBox="1">
            <a:spLocks noGrp="1"/>
          </p:cNvSpPr>
          <p:nvPr>
            <p:ph type="title" idx="6"/>
          </p:nvPr>
        </p:nvSpPr>
        <p:spPr>
          <a:xfrm>
            <a:off x="849225" y="338918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Aims and Objectives</a:t>
            </a:r>
            <a:endParaRPr dirty="0"/>
          </a:p>
        </p:txBody>
      </p:sp>
      <p:sp>
        <p:nvSpPr>
          <p:cNvPr id="423" name="Google Shape;423;p46"/>
          <p:cNvSpPr/>
          <p:nvPr/>
        </p:nvSpPr>
        <p:spPr>
          <a:xfrm>
            <a:off x="1363172" y="1293890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46"/>
          <p:cNvSpPr/>
          <p:nvPr/>
        </p:nvSpPr>
        <p:spPr>
          <a:xfrm>
            <a:off x="4124895" y="1285177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46"/>
          <p:cNvSpPr/>
          <p:nvPr/>
        </p:nvSpPr>
        <p:spPr>
          <a:xfrm>
            <a:off x="6953080" y="1285177"/>
            <a:ext cx="882600" cy="10107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" name="Google Shape;426;p46"/>
          <p:cNvGrpSpPr/>
          <p:nvPr/>
        </p:nvGrpSpPr>
        <p:grpSpPr>
          <a:xfrm>
            <a:off x="1550335" y="1577432"/>
            <a:ext cx="466348" cy="466348"/>
            <a:chOff x="2496000" y="1284525"/>
            <a:chExt cx="368800" cy="368800"/>
          </a:xfrm>
        </p:grpSpPr>
        <p:sp>
          <p:nvSpPr>
            <p:cNvPr id="427" name="Google Shape;427;p46"/>
            <p:cNvSpPr/>
            <p:nvPr/>
          </p:nvSpPr>
          <p:spPr>
            <a:xfrm>
              <a:off x="2764675" y="1323900"/>
              <a:ext cx="62025" cy="62025"/>
            </a:xfrm>
            <a:custGeom>
              <a:avLst/>
              <a:gdLst/>
              <a:ahLst/>
              <a:cxnLst/>
              <a:rect l="l" t="t" r="r" b="b"/>
              <a:pathLst>
                <a:path w="2481" h="2481" extrusionOk="0">
                  <a:moveTo>
                    <a:pt x="1241" y="569"/>
                  </a:moveTo>
                  <a:lnTo>
                    <a:pt x="1370" y="595"/>
                  </a:lnTo>
                  <a:lnTo>
                    <a:pt x="1499" y="621"/>
                  </a:lnTo>
                  <a:lnTo>
                    <a:pt x="1628" y="698"/>
                  </a:lnTo>
                  <a:lnTo>
                    <a:pt x="1706" y="776"/>
                  </a:lnTo>
                  <a:lnTo>
                    <a:pt x="1809" y="879"/>
                  </a:lnTo>
                  <a:lnTo>
                    <a:pt x="1861" y="983"/>
                  </a:lnTo>
                  <a:lnTo>
                    <a:pt x="1912" y="1112"/>
                  </a:lnTo>
                  <a:lnTo>
                    <a:pt x="1912" y="1241"/>
                  </a:lnTo>
                  <a:lnTo>
                    <a:pt x="1912" y="1370"/>
                  </a:lnTo>
                  <a:lnTo>
                    <a:pt x="1861" y="1499"/>
                  </a:lnTo>
                  <a:lnTo>
                    <a:pt x="1809" y="1628"/>
                  </a:lnTo>
                  <a:lnTo>
                    <a:pt x="1706" y="1706"/>
                  </a:lnTo>
                  <a:lnTo>
                    <a:pt x="1628" y="1809"/>
                  </a:lnTo>
                  <a:lnTo>
                    <a:pt x="1499" y="1861"/>
                  </a:lnTo>
                  <a:lnTo>
                    <a:pt x="1370" y="1913"/>
                  </a:lnTo>
                  <a:lnTo>
                    <a:pt x="1112" y="1913"/>
                  </a:lnTo>
                  <a:lnTo>
                    <a:pt x="982" y="1861"/>
                  </a:lnTo>
                  <a:lnTo>
                    <a:pt x="879" y="1809"/>
                  </a:lnTo>
                  <a:lnTo>
                    <a:pt x="776" y="1706"/>
                  </a:lnTo>
                  <a:lnTo>
                    <a:pt x="698" y="1628"/>
                  </a:lnTo>
                  <a:lnTo>
                    <a:pt x="621" y="1499"/>
                  </a:lnTo>
                  <a:lnTo>
                    <a:pt x="595" y="1370"/>
                  </a:lnTo>
                  <a:lnTo>
                    <a:pt x="569" y="1241"/>
                  </a:lnTo>
                  <a:lnTo>
                    <a:pt x="595" y="1112"/>
                  </a:lnTo>
                  <a:lnTo>
                    <a:pt x="621" y="983"/>
                  </a:lnTo>
                  <a:lnTo>
                    <a:pt x="698" y="879"/>
                  </a:lnTo>
                  <a:lnTo>
                    <a:pt x="776" y="776"/>
                  </a:lnTo>
                  <a:lnTo>
                    <a:pt x="879" y="698"/>
                  </a:lnTo>
                  <a:lnTo>
                    <a:pt x="982" y="621"/>
                  </a:lnTo>
                  <a:lnTo>
                    <a:pt x="1112" y="595"/>
                  </a:lnTo>
                  <a:lnTo>
                    <a:pt x="1241" y="569"/>
                  </a:lnTo>
                  <a:close/>
                  <a:moveTo>
                    <a:pt x="1241" y="1"/>
                  </a:moveTo>
                  <a:lnTo>
                    <a:pt x="982" y="27"/>
                  </a:lnTo>
                  <a:lnTo>
                    <a:pt x="750" y="104"/>
                  </a:lnTo>
                  <a:lnTo>
                    <a:pt x="543" y="208"/>
                  </a:lnTo>
                  <a:lnTo>
                    <a:pt x="362" y="363"/>
                  </a:lnTo>
                  <a:lnTo>
                    <a:pt x="207" y="543"/>
                  </a:lnTo>
                  <a:lnTo>
                    <a:pt x="104" y="750"/>
                  </a:lnTo>
                  <a:lnTo>
                    <a:pt x="26" y="983"/>
                  </a:lnTo>
                  <a:lnTo>
                    <a:pt x="1" y="1241"/>
                  </a:lnTo>
                  <a:lnTo>
                    <a:pt x="26" y="1499"/>
                  </a:lnTo>
                  <a:lnTo>
                    <a:pt x="104" y="1732"/>
                  </a:lnTo>
                  <a:lnTo>
                    <a:pt x="207" y="1938"/>
                  </a:lnTo>
                  <a:lnTo>
                    <a:pt x="362" y="2119"/>
                  </a:lnTo>
                  <a:lnTo>
                    <a:pt x="543" y="2274"/>
                  </a:lnTo>
                  <a:lnTo>
                    <a:pt x="750" y="2403"/>
                  </a:lnTo>
                  <a:lnTo>
                    <a:pt x="982" y="2455"/>
                  </a:lnTo>
                  <a:lnTo>
                    <a:pt x="1241" y="2481"/>
                  </a:lnTo>
                  <a:lnTo>
                    <a:pt x="1499" y="2455"/>
                  </a:lnTo>
                  <a:lnTo>
                    <a:pt x="1732" y="2403"/>
                  </a:lnTo>
                  <a:lnTo>
                    <a:pt x="1938" y="2274"/>
                  </a:lnTo>
                  <a:lnTo>
                    <a:pt x="2119" y="2119"/>
                  </a:lnTo>
                  <a:lnTo>
                    <a:pt x="2274" y="1938"/>
                  </a:lnTo>
                  <a:lnTo>
                    <a:pt x="2403" y="1732"/>
                  </a:lnTo>
                  <a:lnTo>
                    <a:pt x="2455" y="1499"/>
                  </a:lnTo>
                  <a:lnTo>
                    <a:pt x="2481" y="1241"/>
                  </a:lnTo>
                  <a:lnTo>
                    <a:pt x="2455" y="983"/>
                  </a:lnTo>
                  <a:lnTo>
                    <a:pt x="2403" y="750"/>
                  </a:lnTo>
                  <a:lnTo>
                    <a:pt x="2274" y="543"/>
                  </a:lnTo>
                  <a:lnTo>
                    <a:pt x="2119" y="363"/>
                  </a:lnTo>
                  <a:lnTo>
                    <a:pt x="1938" y="208"/>
                  </a:lnTo>
                  <a:lnTo>
                    <a:pt x="1732" y="104"/>
                  </a:lnTo>
                  <a:lnTo>
                    <a:pt x="1499" y="27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6"/>
            <p:cNvSpPr/>
            <p:nvPr/>
          </p:nvSpPr>
          <p:spPr>
            <a:xfrm>
              <a:off x="2496000" y="1284525"/>
              <a:ext cx="368800" cy="368800"/>
            </a:xfrm>
            <a:custGeom>
              <a:avLst/>
              <a:gdLst/>
              <a:ahLst/>
              <a:cxnLst/>
              <a:rect l="l" t="t" r="r" b="b"/>
              <a:pathLst>
                <a:path w="14752" h="14752" extrusionOk="0">
                  <a:moveTo>
                    <a:pt x="12220" y="594"/>
                  </a:moveTo>
                  <a:lnTo>
                    <a:pt x="12427" y="646"/>
                  </a:lnTo>
                  <a:lnTo>
                    <a:pt x="12634" y="698"/>
                  </a:lnTo>
                  <a:lnTo>
                    <a:pt x="12840" y="775"/>
                  </a:lnTo>
                  <a:lnTo>
                    <a:pt x="13021" y="853"/>
                  </a:lnTo>
                  <a:lnTo>
                    <a:pt x="13202" y="956"/>
                  </a:lnTo>
                  <a:lnTo>
                    <a:pt x="13383" y="1085"/>
                  </a:lnTo>
                  <a:lnTo>
                    <a:pt x="13538" y="1240"/>
                  </a:lnTo>
                  <a:lnTo>
                    <a:pt x="13667" y="1395"/>
                  </a:lnTo>
                  <a:lnTo>
                    <a:pt x="13796" y="1550"/>
                  </a:lnTo>
                  <a:lnTo>
                    <a:pt x="13925" y="1731"/>
                  </a:lnTo>
                  <a:lnTo>
                    <a:pt x="14003" y="1938"/>
                  </a:lnTo>
                  <a:lnTo>
                    <a:pt x="14080" y="2118"/>
                  </a:lnTo>
                  <a:lnTo>
                    <a:pt x="14132" y="2351"/>
                  </a:lnTo>
                  <a:lnTo>
                    <a:pt x="14158" y="2558"/>
                  </a:lnTo>
                  <a:lnTo>
                    <a:pt x="14184" y="2790"/>
                  </a:lnTo>
                  <a:lnTo>
                    <a:pt x="14184" y="2971"/>
                  </a:lnTo>
                  <a:lnTo>
                    <a:pt x="14158" y="3152"/>
                  </a:lnTo>
                  <a:lnTo>
                    <a:pt x="14106" y="3333"/>
                  </a:lnTo>
                  <a:lnTo>
                    <a:pt x="14054" y="3513"/>
                  </a:lnTo>
                  <a:lnTo>
                    <a:pt x="13977" y="3694"/>
                  </a:lnTo>
                  <a:lnTo>
                    <a:pt x="13899" y="3849"/>
                  </a:lnTo>
                  <a:lnTo>
                    <a:pt x="13796" y="4030"/>
                  </a:lnTo>
                  <a:lnTo>
                    <a:pt x="13667" y="4159"/>
                  </a:lnTo>
                  <a:lnTo>
                    <a:pt x="11988" y="6329"/>
                  </a:lnTo>
                  <a:lnTo>
                    <a:pt x="10283" y="4159"/>
                  </a:lnTo>
                  <a:lnTo>
                    <a:pt x="10179" y="4004"/>
                  </a:lnTo>
                  <a:lnTo>
                    <a:pt x="10076" y="3849"/>
                  </a:lnTo>
                  <a:lnTo>
                    <a:pt x="9998" y="3694"/>
                  </a:lnTo>
                  <a:lnTo>
                    <a:pt x="9921" y="3513"/>
                  </a:lnTo>
                  <a:lnTo>
                    <a:pt x="9869" y="3333"/>
                  </a:lnTo>
                  <a:lnTo>
                    <a:pt x="9843" y="3152"/>
                  </a:lnTo>
                  <a:lnTo>
                    <a:pt x="9818" y="2971"/>
                  </a:lnTo>
                  <a:lnTo>
                    <a:pt x="9792" y="2790"/>
                  </a:lnTo>
                  <a:lnTo>
                    <a:pt x="9818" y="2558"/>
                  </a:lnTo>
                  <a:lnTo>
                    <a:pt x="9843" y="2351"/>
                  </a:lnTo>
                  <a:lnTo>
                    <a:pt x="9895" y="2118"/>
                  </a:lnTo>
                  <a:lnTo>
                    <a:pt x="9973" y="1938"/>
                  </a:lnTo>
                  <a:lnTo>
                    <a:pt x="10076" y="1731"/>
                  </a:lnTo>
                  <a:lnTo>
                    <a:pt x="10179" y="1550"/>
                  </a:lnTo>
                  <a:lnTo>
                    <a:pt x="10308" y="1395"/>
                  </a:lnTo>
                  <a:lnTo>
                    <a:pt x="10438" y="1240"/>
                  </a:lnTo>
                  <a:lnTo>
                    <a:pt x="10593" y="1085"/>
                  </a:lnTo>
                  <a:lnTo>
                    <a:pt x="10773" y="956"/>
                  </a:lnTo>
                  <a:lnTo>
                    <a:pt x="10954" y="853"/>
                  </a:lnTo>
                  <a:lnTo>
                    <a:pt x="11135" y="775"/>
                  </a:lnTo>
                  <a:lnTo>
                    <a:pt x="11342" y="698"/>
                  </a:lnTo>
                  <a:lnTo>
                    <a:pt x="11549" y="646"/>
                  </a:lnTo>
                  <a:lnTo>
                    <a:pt x="11755" y="594"/>
                  </a:lnTo>
                  <a:close/>
                  <a:moveTo>
                    <a:pt x="4935" y="1033"/>
                  </a:moveTo>
                  <a:lnTo>
                    <a:pt x="7053" y="2583"/>
                  </a:lnTo>
                  <a:lnTo>
                    <a:pt x="7105" y="2635"/>
                  </a:lnTo>
                  <a:lnTo>
                    <a:pt x="7183" y="2713"/>
                  </a:lnTo>
                  <a:lnTo>
                    <a:pt x="7208" y="2816"/>
                  </a:lnTo>
                  <a:lnTo>
                    <a:pt x="7234" y="2893"/>
                  </a:lnTo>
                  <a:lnTo>
                    <a:pt x="7234" y="2997"/>
                  </a:lnTo>
                  <a:lnTo>
                    <a:pt x="7234" y="3074"/>
                  </a:lnTo>
                  <a:lnTo>
                    <a:pt x="7208" y="3178"/>
                  </a:lnTo>
                  <a:lnTo>
                    <a:pt x="7157" y="3255"/>
                  </a:lnTo>
                  <a:lnTo>
                    <a:pt x="5917" y="4960"/>
                  </a:lnTo>
                  <a:lnTo>
                    <a:pt x="5839" y="5038"/>
                  </a:lnTo>
                  <a:lnTo>
                    <a:pt x="5762" y="5115"/>
                  </a:lnTo>
                  <a:lnTo>
                    <a:pt x="5633" y="5141"/>
                  </a:lnTo>
                  <a:lnTo>
                    <a:pt x="5529" y="5167"/>
                  </a:lnTo>
                  <a:lnTo>
                    <a:pt x="5400" y="5167"/>
                  </a:lnTo>
                  <a:lnTo>
                    <a:pt x="5271" y="5193"/>
                  </a:lnTo>
                  <a:lnTo>
                    <a:pt x="5142" y="5244"/>
                  </a:lnTo>
                  <a:lnTo>
                    <a:pt x="5013" y="5296"/>
                  </a:lnTo>
                  <a:lnTo>
                    <a:pt x="4909" y="5373"/>
                  </a:lnTo>
                  <a:lnTo>
                    <a:pt x="4806" y="5451"/>
                  </a:lnTo>
                  <a:lnTo>
                    <a:pt x="4728" y="5554"/>
                  </a:lnTo>
                  <a:lnTo>
                    <a:pt x="4625" y="5658"/>
                  </a:lnTo>
                  <a:lnTo>
                    <a:pt x="4522" y="5890"/>
                  </a:lnTo>
                  <a:lnTo>
                    <a:pt x="4470" y="6123"/>
                  </a:lnTo>
                  <a:lnTo>
                    <a:pt x="4496" y="6355"/>
                  </a:lnTo>
                  <a:lnTo>
                    <a:pt x="4547" y="6613"/>
                  </a:lnTo>
                  <a:lnTo>
                    <a:pt x="4547" y="6613"/>
                  </a:lnTo>
                  <a:lnTo>
                    <a:pt x="3385" y="6252"/>
                  </a:lnTo>
                  <a:lnTo>
                    <a:pt x="3152" y="6148"/>
                  </a:lnTo>
                  <a:lnTo>
                    <a:pt x="2920" y="6045"/>
                  </a:lnTo>
                  <a:lnTo>
                    <a:pt x="2713" y="5916"/>
                  </a:lnTo>
                  <a:lnTo>
                    <a:pt x="2532" y="5761"/>
                  </a:lnTo>
                  <a:lnTo>
                    <a:pt x="2352" y="5580"/>
                  </a:lnTo>
                  <a:lnTo>
                    <a:pt x="2171" y="5399"/>
                  </a:lnTo>
                  <a:lnTo>
                    <a:pt x="2042" y="5193"/>
                  </a:lnTo>
                  <a:lnTo>
                    <a:pt x="1912" y="4986"/>
                  </a:lnTo>
                  <a:lnTo>
                    <a:pt x="1473" y="4108"/>
                  </a:lnTo>
                  <a:lnTo>
                    <a:pt x="1447" y="4082"/>
                  </a:lnTo>
                  <a:lnTo>
                    <a:pt x="1757" y="3565"/>
                  </a:lnTo>
                  <a:lnTo>
                    <a:pt x="2119" y="3100"/>
                  </a:lnTo>
                  <a:lnTo>
                    <a:pt x="2507" y="2661"/>
                  </a:lnTo>
                  <a:lnTo>
                    <a:pt x="2920" y="2248"/>
                  </a:lnTo>
                  <a:lnTo>
                    <a:pt x="3385" y="1886"/>
                  </a:lnTo>
                  <a:lnTo>
                    <a:pt x="3876" y="1550"/>
                  </a:lnTo>
                  <a:lnTo>
                    <a:pt x="4392" y="1266"/>
                  </a:lnTo>
                  <a:lnTo>
                    <a:pt x="4935" y="1033"/>
                  </a:lnTo>
                  <a:close/>
                  <a:moveTo>
                    <a:pt x="1137" y="4728"/>
                  </a:moveTo>
                  <a:lnTo>
                    <a:pt x="1396" y="5244"/>
                  </a:lnTo>
                  <a:lnTo>
                    <a:pt x="1551" y="5503"/>
                  </a:lnTo>
                  <a:lnTo>
                    <a:pt x="1732" y="5761"/>
                  </a:lnTo>
                  <a:lnTo>
                    <a:pt x="1912" y="5993"/>
                  </a:lnTo>
                  <a:lnTo>
                    <a:pt x="2145" y="6200"/>
                  </a:lnTo>
                  <a:lnTo>
                    <a:pt x="2377" y="6381"/>
                  </a:lnTo>
                  <a:lnTo>
                    <a:pt x="2662" y="6536"/>
                  </a:lnTo>
                  <a:lnTo>
                    <a:pt x="2920" y="6691"/>
                  </a:lnTo>
                  <a:lnTo>
                    <a:pt x="3230" y="6794"/>
                  </a:lnTo>
                  <a:lnTo>
                    <a:pt x="4444" y="7182"/>
                  </a:lnTo>
                  <a:lnTo>
                    <a:pt x="4212" y="7363"/>
                  </a:lnTo>
                  <a:lnTo>
                    <a:pt x="4005" y="7595"/>
                  </a:lnTo>
                  <a:lnTo>
                    <a:pt x="3824" y="7879"/>
                  </a:lnTo>
                  <a:lnTo>
                    <a:pt x="3566" y="7802"/>
                  </a:lnTo>
                  <a:lnTo>
                    <a:pt x="3307" y="7724"/>
                  </a:lnTo>
                  <a:lnTo>
                    <a:pt x="3049" y="7699"/>
                  </a:lnTo>
                  <a:lnTo>
                    <a:pt x="2765" y="7673"/>
                  </a:lnTo>
                  <a:lnTo>
                    <a:pt x="2481" y="7699"/>
                  </a:lnTo>
                  <a:lnTo>
                    <a:pt x="2171" y="7750"/>
                  </a:lnTo>
                  <a:lnTo>
                    <a:pt x="1887" y="7828"/>
                  </a:lnTo>
                  <a:lnTo>
                    <a:pt x="1628" y="7931"/>
                  </a:lnTo>
                  <a:lnTo>
                    <a:pt x="1370" y="8060"/>
                  </a:lnTo>
                  <a:lnTo>
                    <a:pt x="1112" y="8215"/>
                  </a:lnTo>
                  <a:lnTo>
                    <a:pt x="905" y="8422"/>
                  </a:lnTo>
                  <a:lnTo>
                    <a:pt x="698" y="8629"/>
                  </a:lnTo>
                  <a:lnTo>
                    <a:pt x="621" y="8009"/>
                  </a:lnTo>
                  <a:lnTo>
                    <a:pt x="595" y="7389"/>
                  </a:lnTo>
                  <a:lnTo>
                    <a:pt x="595" y="7027"/>
                  </a:lnTo>
                  <a:lnTo>
                    <a:pt x="621" y="6691"/>
                  </a:lnTo>
                  <a:lnTo>
                    <a:pt x="672" y="6329"/>
                  </a:lnTo>
                  <a:lnTo>
                    <a:pt x="724" y="5993"/>
                  </a:lnTo>
                  <a:lnTo>
                    <a:pt x="802" y="5683"/>
                  </a:lnTo>
                  <a:lnTo>
                    <a:pt x="905" y="5348"/>
                  </a:lnTo>
                  <a:lnTo>
                    <a:pt x="1008" y="5038"/>
                  </a:lnTo>
                  <a:lnTo>
                    <a:pt x="1137" y="4728"/>
                  </a:lnTo>
                  <a:close/>
                  <a:moveTo>
                    <a:pt x="9921" y="4624"/>
                  </a:moveTo>
                  <a:lnTo>
                    <a:pt x="11755" y="6975"/>
                  </a:lnTo>
                  <a:lnTo>
                    <a:pt x="11859" y="7053"/>
                  </a:lnTo>
                  <a:lnTo>
                    <a:pt x="11988" y="7078"/>
                  </a:lnTo>
                  <a:lnTo>
                    <a:pt x="12117" y="7053"/>
                  </a:lnTo>
                  <a:lnTo>
                    <a:pt x="12220" y="6975"/>
                  </a:lnTo>
                  <a:lnTo>
                    <a:pt x="13744" y="5012"/>
                  </a:lnTo>
                  <a:lnTo>
                    <a:pt x="13951" y="5580"/>
                  </a:lnTo>
                  <a:lnTo>
                    <a:pt x="14080" y="6174"/>
                  </a:lnTo>
                  <a:lnTo>
                    <a:pt x="14158" y="6768"/>
                  </a:lnTo>
                  <a:lnTo>
                    <a:pt x="14184" y="7389"/>
                  </a:lnTo>
                  <a:lnTo>
                    <a:pt x="14158" y="7931"/>
                  </a:lnTo>
                  <a:lnTo>
                    <a:pt x="14106" y="8448"/>
                  </a:lnTo>
                  <a:lnTo>
                    <a:pt x="13977" y="8990"/>
                  </a:lnTo>
                  <a:lnTo>
                    <a:pt x="13848" y="9507"/>
                  </a:lnTo>
                  <a:lnTo>
                    <a:pt x="13667" y="9998"/>
                  </a:lnTo>
                  <a:lnTo>
                    <a:pt x="13434" y="10463"/>
                  </a:lnTo>
                  <a:lnTo>
                    <a:pt x="13176" y="10928"/>
                  </a:lnTo>
                  <a:lnTo>
                    <a:pt x="12866" y="11367"/>
                  </a:lnTo>
                  <a:lnTo>
                    <a:pt x="12608" y="11315"/>
                  </a:lnTo>
                  <a:lnTo>
                    <a:pt x="12375" y="11212"/>
                  </a:lnTo>
                  <a:lnTo>
                    <a:pt x="12143" y="11083"/>
                  </a:lnTo>
                  <a:lnTo>
                    <a:pt x="11962" y="10876"/>
                  </a:lnTo>
                  <a:lnTo>
                    <a:pt x="11781" y="10669"/>
                  </a:lnTo>
                  <a:lnTo>
                    <a:pt x="11678" y="10411"/>
                  </a:lnTo>
                  <a:lnTo>
                    <a:pt x="11600" y="10127"/>
                  </a:lnTo>
                  <a:lnTo>
                    <a:pt x="11574" y="9843"/>
                  </a:lnTo>
                  <a:lnTo>
                    <a:pt x="11549" y="9481"/>
                  </a:lnTo>
                  <a:lnTo>
                    <a:pt x="11523" y="9094"/>
                  </a:lnTo>
                  <a:lnTo>
                    <a:pt x="11704" y="9094"/>
                  </a:lnTo>
                  <a:lnTo>
                    <a:pt x="11807" y="9068"/>
                  </a:lnTo>
                  <a:lnTo>
                    <a:pt x="11910" y="9016"/>
                  </a:lnTo>
                  <a:lnTo>
                    <a:pt x="11962" y="8939"/>
                  </a:lnTo>
                  <a:lnTo>
                    <a:pt x="11988" y="8809"/>
                  </a:lnTo>
                  <a:lnTo>
                    <a:pt x="11962" y="8706"/>
                  </a:lnTo>
                  <a:lnTo>
                    <a:pt x="11910" y="8603"/>
                  </a:lnTo>
                  <a:lnTo>
                    <a:pt x="11807" y="8551"/>
                  </a:lnTo>
                  <a:lnTo>
                    <a:pt x="11704" y="8525"/>
                  </a:lnTo>
                  <a:lnTo>
                    <a:pt x="11419" y="8525"/>
                  </a:lnTo>
                  <a:lnTo>
                    <a:pt x="11394" y="8422"/>
                  </a:lnTo>
                  <a:lnTo>
                    <a:pt x="11290" y="8164"/>
                  </a:lnTo>
                  <a:lnTo>
                    <a:pt x="11187" y="7931"/>
                  </a:lnTo>
                  <a:lnTo>
                    <a:pt x="11032" y="7724"/>
                  </a:lnTo>
                  <a:lnTo>
                    <a:pt x="10851" y="7544"/>
                  </a:lnTo>
                  <a:lnTo>
                    <a:pt x="10670" y="7389"/>
                  </a:lnTo>
                  <a:lnTo>
                    <a:pt x="10438" y="7259"/>
                  </a:lnTo>
                  <a:lnTo>
                    <a:pt x="10205" y="7156"/>
                  </a:lnTo>
                  <a:lnTo>
                    <a:pt x="9973" y="7104"/>
                  </a:lnTo>
                  <a:lnTo>
                    <a:pt x="9740" y="7053"/>
                  </a:lnTo>
                  <a:lnTo>
                    <a:pt x="9508" y="6923"/>
                  </a:lnTo>
                  <a:lnTo>
                    <a:pt x="9327" y="6768"/>
                  </a:lnTo>
                  <a:lnTo>
                    <a:pt x="9172" y="6562"/>
                  </a:lnTo>
                  <a:lnTo>
                    <a:pt x="9094" y="6433"/>
                  </a:lnTo>
                  <a:lnTo>
                    <a:pt x="9043" y="6303"/>
                  </a:lnTo>
                  <a:lnTo>
                    <a:pt x="8965" y="6019"/>
                  </a:lnTo>
                  <a:lnTo>
                    <a:pt x="8965" y="5735"/>
                  </a:lnTo>
                  <a:lnTo>
                    <a:pt x="9017" y="5451"/>
                  </a:lnTo>
                  <a:lnTo>
                    <a:pt x="9094" y="5296"/>
                  </a:lnTo>
                  <a:lnTo>
                    <a:pt x="9172" y="5141"/>
                  </a:lnTo>
                  <a:lnTo>
                    <a:pt x="9249" y="5012"/>
                  </a:lnTo>
                  <a:lnTo>
                    <a:pt x="9378" y="4908"/>
                  </a:lnTo>
                  <a:lnTo>
                    <a:pt x="9482" y="4805"/>
                  </a:lnTo>
                  <a:lnTo>
                    <a:pt x="9637" y="4728"/>
                  </a:lnTo>
                  <a:lnTo>
                    <a:pt x="9766" y="4650"/>
                  </a:lnTo>
                  <a:lnTo>
                    <a:pt x="9921" y="4624"/>
                  </a:lnTo>
                  <a:close/>
                  <a:moveTo>
                    <a:pt x="5452" y="7440"/>
                  </a:moveTo>
                  <a:lnTo>
                    <a:pt x="5684" y="7466"/>
                  </a:lnTo>
                  <a:lnTo>
                    <a:pt x="5917" y="7544"/>
                  </a:lnTo>
                  <a:lnTo>
                    <a:pt x="6123" y="7647"/>
                  </a:lnTo>
                  <a:lnTo>
                    <a:pt x="6743" y="8060"/>
                  </a:lnTo>
                  <a:lnTo>
                    <a:pt x="6769" y="8060"/>
                  </a:lnTo>
                  <a:lnTo>
                    <a:pt x="7803" y="8525"/>
                  </a:lnTo>
                  <a:lnTo>
                    <a:pt x="7725" y="8577"/>
                  </a:lnTo>
                  <a:lnTo>
                    <a:pt x="7648" y="8629"/>
                  </a:lnTo>
                  <a:lnTo>
                    <a:pt x="7622" y="8732"/>
                  </a:lnTo>
                  <a:lnTo>
                    <a:pt x="7596" y="8809"/>
                  </a:lnTo>
                  <a:lnTo>
                    <a:pt x="7622" y="8939"/>
                  </a:lnTo>
                  <a:lnTo>
                    <a:pt x="7673" y="9016"/>
                  </a:lnTo>
                  <a:lnTo>
                    <a:pt x="7777" y="9068"/>
                  </a:lnTo>
                  <a:lnTo>
                    <a:pt x="7880" y="9094"/>
                  </a:lnTo>
                  <a:lnTo>
                    <a:pt x="8397" y="9094"/>
                  </a:lnTo>
                  <a:lnTo>
                    <a:pt x="8397" y="10282"/>
                  </a:lnTo>
                  <a:lnTo>
                    <a:pt x="8371" y="10334"/>
                  </a:lnTo>
                  <a:lnTo>
                    <a:pt x="8345" y="10385"/>
                  </a:lnTo>
                  <a:lnTo>
                    <a:pt x="8319" y="10411"/>
                  </a:lnTo>
                  <a:lnTo>
                    <a:pt x="8268" y="10411"/>
                  </a:lnTo>
                  <a:lnTo>
                    <a:pt x="8138" y="10437"/>
                  </a:lnTo>
                  <a:lnTo>
                    <a:pt x="7983" y="10463"/>
                  </a:lnTo>
                  <a:lnTo>
                    <a:pt x="7880" y="10540"/>
                  </a:lnTo>
                  <a:lnTo>
                    <a:pt x="7777" y="10618"/>
                  </a:lnTo>
                  <a:lnTo>
                    <a:pt x="7699" y="10721"/>
                  </a:lnTo>
                  <a:lnTo>
                    <a:pt x="7622" y="10850"/>
                  </a:lnTo>
                  <a:lnTo>
                    <a:pt x="7596" y="10979"/>
                  </a:lnTo>
                  <a:lnTo>
                    <a:pt x="7570" y="11109"/>
                  </a:lnTo>
                  <a:lnTo>
                    <a:pt x="7570" y="11264"/>
                  </a:lnTo>
                  <a:lnTo>
                    <a:pt x="7544" y="11419"/>
                  </a:lnTo>
                  <a:lnTo>
                    <a:pt x="7441" y="11703"/>
                  </a:lnTo>
                  <a:lnTo>
                    <a:pt x="7312" y="11961"/>
                  </a:lnTo>
                  <a:lnTo>
                    <a:pt x="7208" y="12090"/>
                  </a:lnTo>
                  <a:lnTo>
                    <a:pt x="7105" y="12194"/>
                  </a:lnTo>
                  <a:lnTo>
                    <a:pt x="5788" y="13485"/>
                  </a:lnTo>
                  <a:lnTo>
                    <a:pt x="5684" y="13330"/>
                  </a:lnTo>
                  <a:lnTo>
                    <a:pt x="5607" y="13149"/>
                  </a:lnTo>
                  <a:lnTo>
                    <a:pt x="5555" y="12969"/>
                  </a:lnTo>
                  <a:lnTo>
                    <a:pt x="5529" y="12762"/>
                  </a:lnTo>
                  <a:lnTo>
                    <a:pt x="5529" y="10411"/>
                  </a:lnTo>
                  <a:lnTo>
                    <a:pt x="5503" y="10075"/>
                  </a:lnTo>
                  <a:lnTo>
                    <a:pt x="5452" y="9739"/>
                  </a:lnTo>
                  <a:lnTo>
                    <a:pt x="5348" y="9429"/>
                  </a:lnTo>
                  <a:lnTo>
                    <a:pt x="5193" y="9119"/>
                  </a:lnTo>
                  <a:lnTo>
                    <a:pt x="5038" y="8835"/>
                  </a:lnTo>
                  <a:lnTo>
                    <a:pt x="4832" y="8577"/>
                  </a:lnTo>
                  <a:lnTo>
                    <a:pt x="4599" y="8370"/>
                  </a:lnTo>
                  <a:lnTo>
                    <a:pt x="4341" y="8164"/>
                  </a:lnTo>
                  <a:lnTo>
                    <a:pt x="4470" y="7931"/>
                  </a:lnTo>
                  <a:lnTo>
                    <a:pt x="4625" y="7776"/>
                  </a:lnTo>
                  <a:lnTo>
                    <a:pt x="4806" y="7621"/>
                  </a:lnTo>
                  <a:lnTo>
                    <a:pt x="5013" y="7518"/>
                  </a:lnTo>
                  <a:lnTo>
                    <a:pt x="5219" y="7466"/>
                  </a:lnTo>
                  <a:lnTo>
                    <a:pt x="5452" y="7440"/>
                  </a:lnTo>
                  <a:close/>
                  <a:moveTo>
                    <a:pt x="4961" y="12142"/>
                  </a:moveTo>
                  <a:lnTo>
                    <a:pt x="4961" y="12762"/>
                  </a:lnTo>
                  <a:lnTo>
                    <a:pt x="4987" y="13072"/>
                  </a:lnTo>
                  <a:lnTo>
                    <a:pt x="5064" y="13356"/>
                  </a:lnTo>
                  <a:lnTo>
                    <a:pt x="5193" y="13614"/>
                  </a:lnTo>
                  <a:lnTo>
                    <a:pt x="5348" y="13873"/>
                  </a:lnTo>
                  <a:lnTo>
                    <a:pt x="5013" y="13744"/>
                  </a:lnTo>
                  <a:lnTo>
                    <a:pt x="4702" y="13614"/>
                  </a:lnTo>
                  <a:lnTo>
                    <a:pt x="4367" y="13485"/>
                  </a:lnTo>
                  <a:lnTo>
                    <a:pt x="4057" y="13304"/>
                  </a:lnTo>
                  <a:lnTo>
                    <a:pt x="4935" y="12168"/>
                  </a:lnTo>
                  <a:lnTo>
                    <a:pt x="4961" y="12142"/>
                  </a:lnTo>
                  <a:close/>
                  <a:moveTo>
                    <a:pt x="2765" y="8241"/>
                  </a:moveTo>
                  <a:lnTo>
                    <a:pt x="2997" y="8267"/>
                  </a:lnTo>
                  <a:lnTo>
                    <a:pt x="3230" y="8293"/>
                  </a:lnTo>
                  <a:lnTo>
                    <a:pt x="3437" y="8344"/>
                  </a:lnTo>
                  <a:lnTo>
                    <a:pt x="3617" y="8422"/>
                  </a:lnTo>
                  <a:lnTo>
                    <a:pt x="3824" y="8525"/>
                  </a:lnTo>
                  <a:lnTo>
                    <a:pt x="4005" y="8629"/>
                  </a:lnTo>
                  <a:lnTo>
                    <a:pt x="4160" y="8758"/>
                  </a:lnTo>
                  <a:lnTo>
                    <a:pt x="4315" y="8887"/>
                  </a:lnTo>
                  <a:lnTo>
                    <a:pt x="4470" y="9042"/>
                  </a:lnTo>
                  <a:lnTo>
                    <a:pt x="4599" y="9223"/>
                  </a:lnTo>
                  <a:lnTo>
                    <a:pt x="4702" y="9404"/>
                  </a:lnTo>
                  <a:lnTo>
                    <a:pt x="4780" y="9584"/>
                  </a:lnTo>
                  <a:lnTo>
                    <a:pt x="4858" y="9791"/>
                  </a:lnTo>
                  <a:lnTo>
                    <a:pt x="4909" y="9998"/>
                  </a:lnTo>
                  <a:lnTo>
                    <a:pt x="4961" y="10230"/>
                  </a:lnTo>
                  <a:lnTo>
                    <a:pt x="4961" y="10437"/>
                  </a:lnTo>
                  <a:lnTo>
                    <a:pt x="4961" y="10644"/>
                  </a:lnTo>
                  <a:lnTo>
                    <a:pt x="4935" y="10824"/>
                  </a:lnTo>
                  <a:lnTo>
                    <a:pt x="4883" y="11005"/>
                  </a:lnTo>
                  <a:lnTo>
                    <a:pt x="4832" y="11186"/>
                  </a:lnTo>
                  <a:lnTo>
                    <a:pt x="4754" y="11367"/>
                  </a:lnTo>
                  <a:lnTo>
                    <a:pt x="4677" y="11522"/>
                  </a:lnTo>
                  <a:lnTo>
                    <a:pt x="4573" y="11677"/>
                  </a:lnTo>
                  <a:lnTo>
                    <a:pt x="4470" y="11832"/>
                  </a:lnTo>
                  <a:lnTo>
                    <a:pt x="2765" y="14002"/>
                  </a:lnTo>
                  <a:lnTo>
                    <a:pt x="1086" y="11832"/>
                  </a:lnTo>
                  <a:lnTo>
                    <a:pt x="957" y="11677"/>
                  </a:lnTo>
                  <a:lnTo>
                    <a:pt x="879" y="11522"/>
                  </a:lnTo>
                  <a:lnTo>
                    <a:pt x="776" y="11341"/>
                  </a:lnTo>
                  <a:lnTo>
                    <a:pt x="724" y="11186"/>
                  </a:lnTo>
                  <a:lnTo>
                    <a:pt x="672" y="11005"/>
                  </a:lnTo>
                  <a:lnTo>
                    <a:pt x="621" y="10824"/>
                  </a:lnTo>
                  <a:lnTo>
                    <a:pt x="595" y="10618"/>
                  </a:lnTo>
                  <a:lnTo>
                    <a:pt x="595" y="10437"/>
                  </a:lnTo>
                  <a:lnTo>
                    <a:pt x="595" y="10230"/>
                  </a:lnTo>
                  <a:lnTo>
                    <a:pt x="621" y="9998"/>
                  </a:lnTo>
                  <a:lnTo>
                    <a:pt x="698" y="9791"/>
                  </a:lnTo>
                  <a:lnTo>
                    <a:pt x="750" y="9584"/>
                  </a:lnTo>
                  <a:lnTo>
                    <a:pt x="853" y="9404"/>
                  </a:lnTo>
                  <a:lnTo>
                    <a:pt x="957" y="9223"/>
                  </a:lnTo>
                  <a:lnTo>
                    <a:pt x="1086" y="9042"/>
                  </a:lnTo>
                  <a:lnTo>
                    <a:pt x="1241" y="8887"/>
                  </a:lnTo>
                  <a:lnTo>
                    <a:pt x="1396" y="8758"/>
                  </a:lnTo>
                  <a:lnTo>
                    <a:pt x="1551" y="8629"/>
                  </a:lnTo>
                  <a:lnTo>
                    <a:pt x="1732" y="8525"/>
                  </a:lnTo>
                  <a:lnTo>
                    <a:pt x="1938" y="8422"/>
                  </a:lnTo>
                  <a:lnTo>
                    <a:pt x="2119" y="8344"/>
                  </a:lnTo>
                  <a:lnTo>
                    <a:pt x="2326" y="8293"/>
                  </a:lnTo>
                  <a:lnTo>
                    <a:pt x="2558" y="8267"/>
                  </a:lnTo>
                  <a:lnTo>
                    <a:pt x="2765" y="8241"/>
                  </a:lnTo>
                  <a:close/>
                  <a:moveTo>
                    <a:pt x="7389" y="0"/>
                  </a:moveTo>
                  <a:lnTo>
                    <a:pt x="7028" y="26"/>
                  </a:lnTo>
                  <a:lnTo>
                    <a:pt x="6640" y="52"/>
                  </a:lnTo>
                  <a:lnTo>
                    <a:pt x="6278" y="103"/>
                  </a:lnTo>
                  <a:lnTo>
                    <a:pt x="5943" y="155"/>
                  </a:lnTo>
                  <a:lnTo>
                    <a:pt x="5581" y="233"/>
                  </a:lnTo>
                  <a:lnTo>
                    <a:pt x="5245" y="336"/>
                  </a:lnTo>
                  <a:lnTo>
                    <a:pt x="4883" y="439"/>
                  </a:lnTo>
                  <a:lnTo>
                    <a:pt x="4573" y="568"/>
                  </a:lnTo>
                  <a:lnTo>
                    <a:pt x="4237" y="723"/>
                  </a:lnTo>
                  <a:lnTo>
                    <a:pt x="3902" y="878"/>
                  </a:lnTo>
                  <a:lnTo>
                    <a:pt x="3592" y="1059"/>
                  </a:lnTo>
                  <a:lnTo>
                    <a:pt x="3307" y="1240"/>
                  </a:lnTo>
                  <a:lnTo>
                    <a:pt x="2997" y="1447"/>
                  </a:lnTo>
                  <a:lnTo>
                    <a:pt x="2713" y="1679"/>
                  </a:lnTo>
                  <a:lnTo>
                    <a:pt x="2429" y="1912"/>
                  </a:lnTo>
                  <a:lnTo>
                    <a:pt x="2171" y="2170"/>
                  </a:lnTo>
                  <a:lnTo>
                    <a:pt x="1912" y="2428"/>
                  </a:lnTo>
                  <a:lnTo>
                    <a:pt x="1680" y="2713"/>
                  </a:lnTo>
                  <a:lnTo>
                    <a:pt x="1447" y="2997"/>
                  </a:lnTo>
                  <a:lnTo>
                    <a:pt x="1241" y="3307"/>
                  </a:lnTo>
                  <a:lnTo>
                    <a:pt x="1060" y="3591"/>
                  </a:lnTo>
                  <a:lnTo>
                    <a:pt x="879" y="3901"/>
                  </a:lnTo>
                  <a:lnTo>
                    <a:pt x="724" y="4237"/>
                  </a:lnTo>
                  <a:lnTo>
                    <a:pt x="569" y="4573"/>
                  </a:lnTo>
                  <a:lnTo>
                    <a:pt x="440" y="4883"/>
                  </a:lnTo>
                  <a:lnTo>
                    <a:pt x="337" y="5244"/>
                  </a:lnTo>
                  <a:lnTo>
                    <a:pt x="233" y="5580"/>
                  </a:lnTo>
                  <a:lnTo>
                    <a:pt x="156" y="5942"/>
                  </a:lnTo>
                  <a:lnTo>
                    <a:pt x="104" y="6278"/>
                  </a:lnTo>
                  <a:lnTo>
                    <a:pt x="52" y="6639"/>
                  </a:lnTo>
                  <a:lnTo>
                    <a:pt x="27" y="7027"/>
                  </a:lnTo>
                  <a:lnTo>
                    <a:pt x="1" y="7389"/>
                  </a:lnTo>
                  <a:lnTo>
                    <a:pt x="27" y="7879"/>
                  </a:lnTo>
                  <a:lnTo>
                    <a:pt x="78" y="8344"/>
                  </a:lnTo>
                  <a:lnTo>
                    <a:pt x="156" y="8835"/>
                  </a:lnTo>
                  <a:lnTo>
                    <a:pt x="259" y="9300"/>
                  </a:lnTo>
                  <a:lnTo>
                    <a:pt x="156" y="9559"/>
                  </a:lnTo>
                  <a:lnTo>
                    <a:pt x="78" y="9843"/>
                  </a:lnTo>
                  <a:lnTo>
                    <a:pt x="27" y="10127"/>
                  </a:lnTo>
                  <a:lnTo>
                    <a:pt x="1" y="10437"/>
                  </a:lnTo>
                  <a:lnTo>
                    <a:pt x="27" y="10669"/>
                  </a:lnTo>
                  <a:lnTo>
                    <a:pt x="52" y="10902"/>
                  </a:lnTo>
                  <a:lnTo>
                    <a:pt x="104" y="11134"/>
                  </a:lnTo>
                  <a:lnTo>
                    <a:pt x="182" y="11367"/>
                  </a:lnTo>
                  <a:lnTo>
                    <a:pt x="259" y="11574"/>
                  </a:lnTo>
                  <a:lnTo>
                    <a:pt x="362" y="11780"/>
                  </a:lnTo>
                  <a:lnTo>
                    <a:pt x="492" y="11987"/>
                  </a:lnTo>
                  <a:lnTo>
                    <a:pt x="621" y="12168"/>
                  </a:lnTo>
                  <a:lnTo>
                    <a:pt x="2558" y="14648"/>
                  </a:lnTo>
                  <a:lnTo>
                    <a:pt x="2662" y="14725"/>
                  </a:lnTo>
                  <a:lnTo>
                    <a:pt x="2765" y="14751"/>
                  </a:lnTo>
                  <a:lnTo>
                    <a:pt x="2894" y="14725"/>
                  </a:lnTo>
                  <a:lnTo>
                    <a:pt x="2997" y="14648"/>
                  </a:lnTo>
                  <a:lnTo>
                    <a:pt x="3695" y="13769"/>
                  </a:lnTo>
                  <a:lnTo>
                    <a:pt x="4108" y="14002"/>
                  </a:lnTo>
                  <a:lnTo>
                    <a:pt x="4547" y="14183"/>
                  </a:lnTo>
                  <a:lnTo>
                    <a:pt x="5013" y="14364"/>
                  </a:lnTo>
                  <a:lnTo>
                    <a:pt x="5478" y="14493"/>
                  </a:lnTo>
                  <a:lnTo>
                    <a:pt x="5943" y="14622"/>
                  </a:lnTo>
                  <a:lnTo>
                    <a:pt x="6408" y="14700"/>
                  </a:lnTo>
                  <a:lnTo>
                    <a:pt x="6898" y="14725"/>
                  </a:lnTo>
                  <a:lnTo>
                    <a:pt x="7389" y="14751"/>
                  </a:lnTo>
                  <a:lnTo>
                    <a:pt x="7828" y="14751"/>
                  </a:lnTo>
                  <a:lnTo>
                    <a:pt x="8293" y="14700"/>
                  </a:lnTo>
                  <a:lnTo>
                    <a:pt x="8733" y="14622"/>
                  </a:lnTo>
                  <a:lnTo>
                    <a:pt x="9172" y="14544"/>
                  </a:lnTo>
                  <a:lnTo>
                    <a:pt x="9275" y="14493"/>
                  </a:lnTo>
                  <a:lnTo>
                    <a:pt x="9353" y="14415"/>
                  </a:lnTo>
                  <a:lnTo>
                    <a:pt x="9378" y="14312"/>
                  </a:lnTo>
                  <a:lnTo>
                    <a:pt x="9378" y="14183"/>
                  </a:lnTo>
                  <a:lnTo>
                    <a:pt x="9327" y="14079"/>
                  </a:lnTo>
                  <a:lnTo>
                    <a:pt x="9249" y="14002"/>
                  </a:lnTo>
                  <a:lnTo>
                    <a:pt x="9146" y="13976"/>
                  </a:lnTo>
                  <a:lnTo>
                    <a:pt x="9043" y="13976"/>
                  </a:lnTo>
                  <a:lnTo>
                    <a:pt x="8629" y="14054"/>
                  </a:lnTo>
                  <a:lnTo>
                    <a:pt x="8216" y="14131"/>
                  </a:lnTo>
                  <a:lnTo>
                    <a:pt x="7803" y="14157"/>
                  </a:lnTo>
                  <a:lnTo>
                    <a:pt x="7389" y="14183"/>
                  </a:lnTo>
                  <a:lnTo>
                    <a:pt x="7053" y="14157"/>
                  </a:lnTo>
                  <a:lnTo>
                    <a:pt x="6692" y="14131"/>
                  </a:lnTo>
                  <a:lnTo>
                    <a:pt x="6356" y="14105"/>
                  </a:lnTo>
                  <a:lnTo>
                    <a:pt x="6020" y="14054"/>
                  </a:lnTo>
                  <a:lnTo>
                    <a:pt x="7518" y="12607"/>
                  </a:lnTo>
                  <a:lnTo>
                    <a:pt x="7648" y="12452"/>
                  </a:lnTo>
                  <a:lnTo>
                    <a:pt x="7777" y="12297"/>
                  </a:lnTo>
                  <a:lnTo>
                    <a:pt x="7880" y="12116"/>
                  </a:lnTo>
                  <a:lnTo>
                    <a:pt x="7983" y="11935"/>
                  </a:lnTo>
                  <a:lnTo>
                    <a:pt x="8061" y="11729"/>
                  </a:lnTo>
                  <a:lnTo>
                    <a:pt x="8113" y="11522"/>
                  </a:lnTo>
                  <a:lnTo>
                    <a:pt x="8138" y="11315"/>
                  </a:lnTo>
                  <a:lnTo>
                    <a:pt x="8138" y="11109"/>
                  </a:lnTo>
                  <a:lnTo>
                    <a:pt x="8164" y="11057"/>
                  </a:lnTo>
                  <a:lnTo>
                    <a:pt x="8190" y="11031"/>
                  </a:lnTo>
                  <a:lnTo>
                    <a:pt x="8216" y="11005"/>
                  </a:lnTo>
                  <a:lnTo>
                    <a:pt x="8268" y="10979"/>
                  </a:lnTo>
                  <a:lnTo>
                    <a:pt x="8397" y="10979"/>
                  </a:lnTo>
                  <a:lnTo>
                    <a:pt x="8552" y="10928"/>
                  </a:lnTo>
                  <a:lnTo>
                    <a:pt x="8655" y="10876"/>
                  </a:lnTo>
                  <a:lnTo>
                    <a:pt x="8758" y="10799"/>
                  </a:lnTo>
                  <a:lnTo>
                    <a:pt x="8836" y="10695"/>
                  </a:lnTo>
                  <a:lnTo>
                    <a:pt x="8913" y="10566"/>
                  </a:lnTo>
                  <a:lnTo>
                    <a:pt x="8939" y="10437"/>
                  </a:lnTo>
                  <a:lnTo>
                    <a:pt x="8965" y="10282"/>
                  </a:lnTo>
                  <a:lnTo>
                    <a:pt x="8965" y="8887"/>
                  </a:lnTo>
                  <a:lnTo>
                    <a:pt x="8939" y="8680"/>
                  </a:lnTo>
                  <a:lnTo>
                    <a:pt x="8862" y="8499"/>
                  </a:lnTo>
                  <a:lnTo>
                    <a:pt x="8733" y="8370"/>
                  </a:lnTo>
                  <a:lnTo>
                    <a:pt x="8552" y="8241"/>
                  </a:lnTo>
                  <a:lnTo>
                    <a:pt x="7053" y="7544"/>
                  </a:lnTo>
                  <a:lnTo>
                    <a:pt x="6433" y="7156"/>
                  </a:lnTo>
                  <a:lnTo>
                    <a:pt x="6175" y="7027"/>
                  </a:lnTo>
                  <a:lnTo>
                    <a:pt x="5891" y="6923"/>
                  </a:lnTo>
                  <a:lnTo>
                    <a:pt x="5607" y="6872"/>
                  </a:lnTo>
                  <a:lnTo>
                    <a:pt x="5323" y="6872"/>
                  </a:lnTo>
                  <a:lnTo>
                    <a:pt x="5090" y="6433"/>
                  </a:lnTo>
                  <a:lnTo>
                    <a:pt x="5064" y="6303"/>
                  </a:lnTo>
                  <a:lnTo>
                    <a:pt x="5038" y="6200"/>
                  </a:lnTo>
                  <a:lnTo>
                    <a:pt x="5064" y="6071"/>
                  </a:lnTo>
                  <a:lnTo>
                    <a:pt x="5116" y="5968"/>
                  </a:lnTo>
                  <a:lnTo>
                    <a:pt x="5193" y="5864"/>
                  </a:lnTo>
                  <a:lnTo>
                    <a:pt x="5297" y="5813"/>
                  </a:lnTo>
                  <a:lnTo>
                    <a:pt x="5400" y="5761"/>
                  </a:lnTo>
                  <a:lnTo>
                    <a:pt x="5529" y="5735"/>
                  </a:lnTo>
                  <a:lnTo>
                    <a:pt x="5788" y="5709"/>
                  </a:lnTo>
                  <a:lnTo>
                    <a:pt x="6020" y="5632"/>
                  </a:lnTo>
                  <a:lnTo>
                    <a:pt x="6227" y="5477"/>
                  </a:lnTo>
                  <a:lnTo>
                    <a:pt x="6382" y="5296"/>
                  </a:lnTo>
                  <a:lnTo>
                    <a:pt x="7622" y="3591"/>
                  </a:lnTo>
                  <a:lnTo>
                    <a:pt x="7725" y="3410"/>
                  </a:lnTo>
                  <a:lnTo>
                    <a:pt x="7803" y="3203"/>
                  </a:lnTo>
                  <a:lnTo>
                    <a:pt x="7803" y="2997"/>
                  </a:lnTo>
                  <a:lnTo>
                    <a:pt x="7803" y="2816"/>
                  </a:lnTo>
                  <a:lnTo>
                    <a:pt x="7751" y="2609"/>
                  </a:lnTo>
                  <a:lnTo>
                    <a:pt x="7673" y="2428"/>
                  </a:lnTo>
                  <a:lnTo>
                    <a:pt x="7544" y="2248"/>
                  </a:lnTo>
                  <a:lnTo>
                    <a:pt x="7389" y="2118"/>
                  </a:lnTo>
                  <a:lnTo>
                    <a:pt x="5607" y="827"/>
                  </a:lnTo>
                  <a:lnTo>
                    <a:pt x="6046" y="723"/>
                  </a:lnTo>
                  <a:lnTo>
                    <a:pt x="6485" y="646"/>
                  </a:lnTo>
                  <a:lnTo>
                    <a:pt x="6924" y="594"/>
                  </a:lnTo>
                  <a:lnTo>
                    <a:pt x="7389" y="594"/>
                  </a:lnTo>
                  <a:lnTo>
                    <a:pt x="8009" y="620"/>
                  </a:lnTo>
                  <a:lnTo>
                    <a:pt x="8629" y="698"/>
                  </a:lnTo>
                  <a:lnTo>
                    <a:pt x="9249" y="853"/>
                  </a:lnTo>
                  <a:lnTo>
                    <a:pt x="9843" y="1033"/>
                  </a:lnTo>
                  <a:lnTo>
                    <a:pt x="9714" y="1240"/>
                  </a:lnTo>
                  <a:lnTo>
                    <a:pt x="9585" y="1421"/>
                  </a:lnTo>
                  <a:lnTo>
                    <a:pt x="9482" y="1628"/>
                  </a:lnTo>
                  <a:lnTo>
                    <a:pt x="9378" y="1834"/>
                  </a:lnTo>
                  <a:lnTo>
                    <a:pt x="9327" y="2067"/>
                  </a:lnTo>
                  <a:lnTo>
                    <a:pt x="9275" y="2299"/>
                  </a:lnTo>
                  <a:lnTo>
                    <a:pt x="9249" y="2532"/>
                  </a:lnTo>
                  <a:lnTo>
                    <a:pt x="9223" y="2790"/>
                  </a:lnTo>
                  <a:lnTo>
                    <a:pt x="9249" y="3126"/>
                  </a:lnTo>
                  <a:lnTo>
                    <a:pt x="9327" y="3462"/>
                  </a:lnTo>
                  <a:lnTo>
                    <a:pt x="9430" y="3798"/>
                  </a:lnTo>
                  <a:lnTo>
                    <a:pt x="9585" y="4108"/>
                  </a:lnTo>
                  <a:lnTo>
                    <a:pt x="9378" y="4211"/>
                  </a:lnTo>
                  <a:lnTo>
                    <a:pt x="9223" y="4288"/>
                  </a:lnTo>
                  <a:lnTo>
                    <a:pt x="9043" y="4418"/>
                  </a:lnTo>
                  <a:lnTo>
                    <a:pt x="8913" y="4573"/>
                  </a:lnTo>
                  <a:lnTo>
                    <a:pt x="8758" y="4728"/>
                  </a:lnTo>
                  <a:lnTo>
                    <a:pt x="8655" y="4883"/>
                  </a:lnTo>
                  <a:lnTo>
                    <a:pt x="8552" y="5089"/>
                  </a:lnTo>
                  <a:lnTo>
                    <a:pt x="8474" y="5270"/>
                  </a:lnTo>
                  <a:lnTo>
                    <a:pt x="8423" y="5477"/>
                  </a:lnTo>
                  <a:lnTo>
                    <a:pt x="8397" y="5683"/>
                  </a:lnTo>
                  <a:lnTo>
                    <a:pt x="8397" y="5890"/>
                  </a:lnTo>
                  <a:lnTo>
                    <a:pt x="8397" y="6097"/>
                  </a:lnTo>
                  <a:lnTo>
                    <a:pt x="8448" y="6278"/>
                  </a:lnTo>
                  <a:lnTo>
                    <a:pt x="8500" y="6484"/>
                  </a:lnTo>
                  <a:lnTo>
                    <a:pt x="8578" y="6665"/>
                  </a:lnTo>
                  <a:lnTo>
                    <a:pt x="8681" y="6846"/>
                  </a:lnTo>
                  <a:lnTo>
                    <a:pt x="8784" y="7001"/>
                  </a:lnTo>
                  <a:lnTo>
                    <a:pt x="8913" y="7156"/>
                  </a:lnTo>
                  <a:lnTo>
                    <a:pt x="9043" y="7285"/>
                  </a:lnTo>
                  <a:lnTo>
                    <a:pt x="9198" y="7389"/>
                  </a:lnTo>
                  <a:lnTo>
                    <a:pt x="9353" y="7492"/>
                  </a:lnTo>
                  <a:lnTo>
                    <a:pt x="9508" y="7569"/>
                  </a:lnTo>
                  <a:lnTo>
                    <a:pt x="9688" y="7647"/>
                  </a:lnTo>
                  <a:lnTo>
                    <a:pt x="9869" y="7673"/>
                  </a:lnTo>
                  <a:lnTo>
                    <a:pt x="10050" y="7724"/>
                  </a:lnTo>
                  <a:lnTo>
                    <a:pt x="10205" y="7776"/>
                  </a:lnTo>
                  <a:lnTo>
                    <a:pt x="10334" y="7879"/>
                  </a:lnTo>
                  <a:lnTo>
                    <a:pt x="10463" y="7983"/>
                  </a:lnTo>
                  <a:lnTo>
                    <a:pt x="10593" y="8112"/>
                  </a:lnTo>
                  <a:lnTo>
                    <a:pt x="10696" y="8241"/>
                  </a:lnTo>
                  <a:lnTo>
                    <a:pt x="10773" y="8396"/>
                  </a:lnTo>
                  <a:lnTo>
                    <a:pt x="10825" y="8577"/>
                  </a:lnTo>
                  <a:lnTo>
                    <a:pt x="10903" y="8887"/>
                  </a:lnTo>
                  <a:lnTo>
                    <a:pt x="10954" y="9197"/>
                  </a:lnTo>
                  <a:lnTo>
                    <a:pt x="10980" y="9533"/>
                  </a:lnTo>
                  <a:lnTo>
                    <a:pt x="11006" y="9843"/>
                  </a:lnTo>
                  <a:lnTo>
                    <a:pt x="11032" y="10204"/>
                  </a:lnTo>
                  <a:lnTo>
                    <a:pt x="11109" y="10540"/>
                  </a:lnTo>
                  <a:lnTo>
                    <a:pt x="11239" y="10850"/>
                  </a:lnTo>
                  <a:lnTo>
                    <a:pt x="11419" y="11134"/>
                  </a:lnTo>
                  <a:lnTo>
                    <a:pt x="11626" y="11393"/>
                  </a:lnTo>
                  <a:lnTo>
                    <a:pt x="11884" y="11599"/>
                  </a:lnTo>
                  <a:lnTo>
                    <a:pt x="12169" y="11754"/>
                  </a:lnTo>
                  <a:lnTo>
                    <a:pt x="12479" y="11884"/>
                  </a:lnTo>
                  <a:lnTo>
                    <a:pt x="12194" y="12168"/>
                  </a:lnTo>
                  <a:lnTo>
                    <a:pt x="11910" y="12452"/>
                  </a:lnTo>
                  <a:lnTo>
                    <a:pt x="11600" y="12710"/>
                  </a:lnTo>
                  <a:lnTo>
                    <a:pt x="11290" y="12943"/>
                  </a:lnTo>
                  <a:lnTo>
                    <a:pt x="11213" y="13020"/>
                  </a:lnTo>
                  <a:lnTo>
                    <a:pt x="11161" y="13124"/>
                  </a:lnTo>
                  <a:lnTo>
                    <a:pt x="11161" y="13253"/>
                  </a:lnTo>
                  <a:lnTo>
                    <a:pt x="11213" y="13356"/>
                  </a:lnTo>
                  <a:lnTo>
                    <a:pt x="11264" y="13408"/>
                  </a:lnTo>
                  <a:lnTo>
                    <a:pt x="11316" y="13434"/>
                  </a:lnTo>
                  <a:lnTo>
                    <a:pt x="11394" y="13459"/>
                  </a:lnTo>
                  <a:lnTo>
                    <a:pt x="11549" y="13459"/>
                  </a:lnTo>
                  <a:lnTo>
                    <a:pt x="11626" y="13408"/>
                  </a:lnTo>
                  <a:lnTo>
                    <a:pt x="11988" y="13149"/>
                  </a:lnTo>
                  <a:lnTo>
                    <a:pt x="12324" y="12865"/>
                  </a:lnTo>
                  <a:lnTo>
                    <a:pt x="12634" y="12555"/>
                  </a:lnTo>
                  <a:lnTo>
                    <a:pt x="12944" y="12219"/>
                  </a:lnTo>
                  <a:lnTo>
                    <a:pt x="13228" y="11884"/>
                  </a:lnTo>
                  <a:lnTo>
                    <a:pt x="13486" y="11522"/>
                  </a:lnTo>
                  <a:lnTo>
                    <a:pt x="13719" y="11160"/>
                  </a:lnTo>
                  <a:lnTo>
                    <a:pt x="13925" y="10773"/>
                  </a:lnTo>
                  <a:lnTo>
                    <a:pt x="14106" y="10385"/>
                  </a:lnTo>
                  <a:lnTo>
                    <a:pt x="14287" y="9972"/>
                  </a:lnTo>
                  <a:lnTo>
                    <a:pt x="14416" y="9559"/>
                  </a:lnTo>
                  <a:lnTo>
                    <a:pt x="14545" y="9145"/>
                  </a:lnTo>
                  <a:lnTo>
                    <a:pt x="14623" y="8706"/>
                  </a:lnTo>
                  <a:lnTo>
                    <a:pt x="14700" y="8267"/>
                  </a:lnTo>
                  <a:lnTo>
                    <a:pt x="14752" y="7828"/>
                  </a:lnTo>
                  <a:lnTo>
                    <a:pt x="14752" y="7389"/>
                  </a:lnTo>
                  <a:lnTo>
                    <a:pt x="14752" y="7001"/>
                  </a:lnTo>
                  <a:lnTo>
                    <a:pt x="14726" y="6639"/>
                  </a:lnTo>
                  <a:lnTo>
                    <a:pt x="14674" y="6278"/>
                  </a:lnTo>
                  <a:lnTo>
                    <a:pt x="14597" y="5890"/>
                  </a:lnTo>
                  <a:lnTo>
                    <a:pt x="14519" y="5528"/>
                  </a:lnTo>
                  <a:lnTo>
                    <a:pt x="14416" y="5193"/>
                  </a:lnTo>
                  <a:lnTo>
                    <a:pt x="14313" y="4831"/>
                  </a:lnTo>
                  <a:lnTo>
                    <a:pt x="14158" y="4495"/>
                  </a:lnTo>
                  <a:lnTo>
                    <a:pt x="14287" y="4288"/>
                  </a:lnTo>
                  <a:lnTo>
                    <a:pt x="14416" y="4108"/>
                  </a:lnTo>
                  <a:lnTo>
                    <a:pt x="14519" y="3901"/>
                  </a:lnTo>
                  <a:lnTo>
                    <a:pt x="14597" y="3694"/>
                  </a:lnTo>
                  <a:lnTo>
                    <a:pt x="14674" y="3462"/>
                  </a:lnTo>
                  <a:lnTo>
                    <a:pt x="14726" y="3229"/>
                  </a:lnTo>
                  <a:lnTo>
                    <a:pt x="14752" y="3023"/>
                  </a:lnTo>
                  <a:lnTo>
                    <a:pt x="14752" y="2790"/>
                  </a:lnTo>
                  <a:lnTo>
                    <a:pt x="14752" y="2506"/>
                  </a:lnTo>
                  <a:lnTo>
                    <a:pt x="14700" y="2222"/>
                  </a:lnTo>
                  <a:lnTo>
                    <a:pt x="14623" y="1963"/>
                  </a:lnTo>
                  <a:lnTo>
                    <a:pt x="14545" y="1705"/>
                  </a:lnTo>
                  <a:lnTo>
                    <a:pt x="14416" y="1473"/>
                  </a:lnTo>
                  <a:lnTo>
                    <a:pt x="14287" y="1240"/>
                  </a:lnTo>
                  <a:lnTo>
                    <a:pt x="14132" y="1033"/>
                  </a:lnTo>
                  <a:lnTo>
                    <a:pt x="13951" y="827"/>
                  </a:lnTo>
                  <a:lnTo>
                    <a:pt x="13744" y="646"/>
                  </a:lnTo>
                  <a:lnTo>
                    <a:pt x="13538" y="491"/>
                  </a:lnTo>
                  <a:lnTo>
                    <a:pt x="13305" y="336"/>
                  </a:lnTo>
                  <a:lnTo>
                    <a:pt x="13073" y="233"/>
                  </a:lnTo>
                  <a:lnTo>
                    <a:pt x="12814" y="129"/>
                  </a:lnTo>
                  <a:lnTo>
                    <a:pt x="12556" y="78"/>
                  </a:lnTo>
                  <a:lnTo>
                    <a:pt x="12272" y="26"/>
                  </a:lnTo>
                  <a:lnTo>
                    <a:pt x="11755" y="26"/>
                  </a:lnTo>
                  <a:lnTo>
                    <a:pt x="11523" y="52"/>
                  </a:lnTo>
                  <a:lnTo>
                    <a:pt x="11290" y="103"/>
                  </a:lnTo>
                  <a:lnTo>
                    <a:pt x="11083" y="181"/>
                  </a:lnTo>
                  <a:lnTo>
                    <a:pt x="10851" y="258"/>
                  </a:lnTo>
                  <a:lnTo>
                    <a:pt x="10670" y="362"/>
                  </a:lnTo>
                  <a:lnTo>
                    <a:pt x="10463" y="465"/>
                  </a:lnTo>
                  <a:lnTo>
                    <a:pt x="10283" y="594"/>
                  </a:lnTo>
                  <a:lnTo>
                    <a:pt x="9947" y="465"/>
                  </a:lnTo>
                  <a:lnTo>
                    <a:pt x="9585" y="336"/>
                  </a:lnTo>
                  <a:lnTo>
                    <a:pt x="9223" y="233"/>
                  </a:lnTo>
                  <a:lnTo>
                    <a:pt x="8862" y="155"/>
                  </a:lnTo>
                  <a:lnTo>
                    <a:pt x="8500" y="103"/>
                  </a:lnTo>
                  <a:lnTo>
                    <a:pt x="8138" y="52"/>
                  </a:lnTo>
                  <a:lnTo>
                    <a:pt x="7751" y="26"/>
                  </a:lnTo>
                  <a:lnTo>
                    <a:pt x="73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6"/>
            <p:cNvSpPr/>
            <p:nvPr/>
          </p:nvSpPr>
          <p:spPr>
            <a:xfrm>
              <a:off x="2534100" y="1515075"/>
              <a:ext cx="62675" cy="62675"/>
            </a:xfrm>
            <a:custGeom>
              <a:avLst/>
              <a:gdLst/>
              <a:ahLst/>
              <a:cxnLst/>
              <a:rect l="l" t="t" r="r" b="b"/>
              <a:pathLst>
                <a:path w="2507" h="2507" extrusionOk="0">
                  <a:moveTo>
                    <a:pt x="1396" y="595"/>
                  </a:moveTo>
                  <a:lnTo>
                    <a:pt x="1525" y="647"/>
                  </a:lnTo>
                  <a:lnTo>
                    <a:pt x="1628" y="698"/>
                  </a:lnTo>
                  <a:lnTo>
                    <a:pt x="1732" y="776"/>
                  </a:lnTo>
                  <a:lnTo>
                    <a:pt x="1809" y="879"/>
                  </a:lnTo>
                  <a:lnTo>
                    <a:pt x="1861" y="1008"/>
                  </a:lnTo>
                  <a:lnTo>
                    <a:pt x="1913" y="1112"/>
                  </a:lnTo>
                  <a:lnTo>
                    <a:pt x="1913" y="1267"/>
                  </a:lnTo>
                  <a:lnTo>
                    <a:pt x="1913" y="1396"/>
                  </a:lnTo>
                  <a:lnTo>
                    <a:pt x="1861" y="1525"/>
                  </a:lnTo>
                  <a:lnTo>
                    <a:pt x="1809" y="1628"/>
                  </a:lnTo>
                  <a:lnTo>
                    <a:pt x="1732" y="1732"/>
                  </a:lnTo>
                  <a:lnTo>
                    <a:pt x="1628" y="1809"/>
                  </a:lnTo>
                  <a:lnTo>
                    <a:pt x="1525" y="1887"/>
                  </a:lnTo>
                  <a:lnTo>
                    <a:pt x="1396" y="1912"/>
                  </a:lnTo>
                  <a:lnTo>
                    <a:pt x="1241" y="1938"/>
                  </a:lnTo>
                  <a:lnTo>
                    <a:pt x="1112" y="1912"/>
                  </a:lnTo>
                  <a:lnTo>
                    <a:pt x="983" y="1887"/>
                  </a:lnTo>
                  <a:lnTo>
                    <a:pt x="879" y="1809"/>
                  </a:lnTo>
                  <a:lnTo>
                    <a:pt x="776" y="1732"/>
                  </a:lnTo>
                  <a:lnTo>
                    <a:pt x="698" y="1628"/>
                  </a:lnTo>
                  <a:lnTo>
                    <a:pt x="647" y="1525"/>
                  </a:lnTo>
                  <a:lnTo>
                    <a:pt x="595" y="1396"/>
                  </a:lnTo>
                  <a:lnTo>
                    <a:pt x="569" y="1267"/>
                  </a:lnTo>
                  <a:lnTo>
                    <a:pt x="595" y="1112"/>
                  </a:lnTo>
                  <a:lnTo>
                    <a:pt x="647" y="1008"/>
                  </a:lnTo>
                  <a:lnTo>
                    <a:pt x="698" y="879"/>
                  </a:lnTo>
                  <a:lnTo>
                    <a:pt x="776" y="776"/>
                  </a:lnTo>
                  <a:lnTo>
                    <a:pt x="879" y="698"/>
                  </a:lnTo>
                  <a:lnTo>
                    <a:pt x="983" y="647"/>
                  </a:lnTo>
                  <a:lnTo>
                    <a:pt x="1112" y="595"/>
                  </a:lnTo>
                  <a:close/>
                  <a:moveTo>
                    <a:pt x="1241" y="1"/>
                  </a:moveTo>
                  <a:lnTo>
                    <a:pt x="1008" y="27"/>
                  </a:lnTo>
                  <a:lnTo>
                    <a:pt x="776" y="104"/>
                  </a:lnTo>
                  <a:lnTo>
                    <a:pt x="543" y="233"/>
                  </a:lnTo>
                  <a:lnTo>
                    <a:pt x="363" y="388"/>
                  </a:lnTo>
                  <a:lnTo>
                    <a:pt x="208" y="569"/>
                  </a:lnTo>
                  <a:lnTo>
                    <a:pt x="104" y="776"/>
                  </a:lnTo>
                  <a:lnTo>
                    <a:pt x="27" y="1008"/>
                  </a:lnTo>
                  <a:lnTo>
                    <a:pt x="1" y="1267"/>
                  </a:lnTo>
                  <a:lnTo>
                    <a:pt x="27" y="1499"/>
                  </a:lnTo>
                  <a:lnTo>
                    <a:pt x="104" y="1732"/>
                  </a:lnTo>
                  <a:lnTo>
                    <a:pt x="208" y="1964"/>
                  </a:lnTo>
                  <a:lnTo>
                    <a:pt x="363" y="2145"/>
                  </a:lnTo>
                  <a:lnTo>
                    <a:pt x="543" y="2300"/>
                  </a:lnTo>
                  <a:lnTo>
                    <a:pt x="776" y="2403"/>
                  </a:lnTo>
                  <a:lnTo>
                    <a:pt x="1008" y="2481"/>
                  </a:lnTo>
                  <a:lnTo>
                    <a:pt x="1241" y="2507"/>
                  </a:lnTo>
                  <a:lnTo>
                    <a:pt x="1499" y="2481"/>
                  </a:lnTo>
                  <a:lnTo>
                    <a:pt x="1732" y="2403"/>
                  </a:lnTo>
                  <a:lnTo>
                    <a:pt x="1938" y="2300"/>
                  </a:lnTo>
                  <a:lnTo>
                    <a:pt x="2145" y="2145"/>
                  </a:lnTo>
                  <a:lnTo>
                    <a:pt x="2274" y="1964"/>
                  </a:lnTo>
                  <a:lnTo>
                    <a:pt x="2403" y="1732"/>
                  </a:lnTo>
                  <a:lnTo>
                    <a:pt x="2481" y="1499"/>
                  </a:lnTo>
                  <a:lnTo>
                    <a:pt x="2507" y="1267"/>
                  </a:lnTo>
                  <a:lnTo>
                    <a:pt x="2481" y="1008"/>
                  </a:lnTo>
                  <a:lnTo>
                    <a:pt x="2403" y="776"/>
                  </a:lnTo>
                  <a:lnTo>
                    <a:pt x="2274" y="569"/>
                  </a:lnTo>
                  <a:lnTo>
                    <a:pt x="2145" y="388"/>
                  </a:lnTo>
                  <a:lnTo>
                    <a:pt x="1938" y="233"/>
                  </a:lnTo>
                  <a:lnTo>
                    <a:pt x="1732" y="104"/>
                  </a:lnTo>
                  <a:lnTo>
                    <a:pt x="1499" y="27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6"/>
            <p:cNvSpPr/>
            <p:nvPr/>
          </p:nvSpPr>
          <p:spPr>
            <a:xfrm>
              <a:off x="2809250" y="1476975"/>
              <a:ext cx="14875" cy="20700"/>
            </a:xfrm>
            <a:custGeom>
              <a:avLst/>
              <a:gdLst/>
              <a:ahLst/>
              <a:cxnLst/>
              <a:rect l="l" t="t" r="r" b="b"/>
              <a:pathLst>
                <a:path w="595" h="828" extrusionOk="0">
                  <a:moveTo>
                    <a:pt x="284" y="1"/>
                  </a:moveTo>
                  <a:lnTo>
                    <a:pt x="181" y="26"/>
                  </a:lnTo>
                  <a:lnTo>
                    <a:pt x="104" y="78"/>
                  </a:lnTo>
                  <a:lnTo>
                    <a:pt x="26" y="181"/>
                  </a:lnTo>
                  <a:lnTo>
                    <a:pt x="0" y="285"/>
                  </a:lnTo>
                  <a:lnTo>
                    <a:pt x="0" y="543"/>
                  </a:lnTo>
                  <a:lnTo>
                    <a:pt x="26" y="646"/>
                  </a:lnTo>
                  <a:lnTo>
                    <a:pt x="104" y="750"/>
                  </a:lnTo>
                  <a:lnTo>
                    <a:pt x="181" y="801"/>
                  </a:lnTo>
                  <a:lnTo>
                    <a:pt x="284" y="827"/>
                  </a:lnTo>
                  <a:lnTo>
                    <a:pt x="414" y="801"/>
                  </a:lnTo>
                  <a:lnTo>
                    <a:pt x="491" y="750"/>
                  </a:lnTo>
                  <a:lnTo>
                    <a:pt x="569" y="646"/>
                  </a:lnTo>
                  <a:lnTo>
                    <a:pt x="594" y="543"/>
                  </a:lnTo>
                  <a:lnTo>
                    <a:pt x="594" y="285"/>
                  </a:lnTo>
                  <a:lnTo>
                    <a:pt x="569" y="181"/>
                  </a:lnTo>
                  <a:lnTo>
                    <a:pt x="491" y="78"/>
                  </a:lnTo>
                  <a:lnTo>
                    <a:pt x="414" y="26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6"/>
            <p:cNvSpPr/>
            <p:nvPr/>
          </p:nvSpPr>
          <p:spPr>
            <a:xfrm>
              <a:off x="2734325" y="1497650"/>
              <a:ext cx="19400" cy="14225"/>
            </a:xfrm>
            <a:custGeom>
              <a:avLst/>
              <a:gdLst/>
              <a:ahLst/>
              <a:cxnLst/>
              <a:rect l="l" t="t" r="r" b="b"/>
              <a:pathLst>
                <a:path w="776" h="569" extrusionOk="0">
                  <a:moveTo>
                    <a:pt x="285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0" y="181"/>
                  </a:lnTo>
                  <a:lnTo>
                    <a:pt x="0" y="284"/>
                  </a:lnTo>
                  <a:lnTo>
                    <a:pt x="0" y="414"/>
                  </a:lnTo>
                  <a:lnTo>
                    <a:pt x="78" y="491"/>
                  </a:lnTo>
                  <a:lnTo>
                    <a:pt x="155" y="543"/>
                  </a:lnTo>
                  <a:lnTo>
                    <a:pt x="285" y="569"/>
                  </a:lnTo>
                  <a:lnTo>
                    <a:pt x="491" y="569"/>
                  </a:lnTo>
                  <a:lnTo>
                    <a:pt x="595" y="543"/>
                  </a:lnTo>
                  <a:lnTo>
                    <a:pt x="698" y="491"/>
                  </a:lnTo>
                  <a:lnTo>
                    <a:pt x="750" y="414"/>
                  </a:lnTo>
                  <a:lnTo>
                    <a:pt x="775" y="284"/>
                  </a:lnTo>
                  <a:lnTo>
                    <a:pt x="750" y="181"/>
                  </a:lnTo>
                  <a:lnTo>
                    <a:pt x="698" y="78"/>
                  </a:lnTo>
                  <a:lnTo>
                    <a:pt x="595" y="26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6"/>
            <p:cNvSpPr/>
            <p:nvPr/>
          </p:nvSpPr>
          <p:spPr>
            <a:xfrm>
              <a:off x="2653600" y="1509275"/>
              <a:ext cx="20675" cy="20675"/>
            </a:xfrm>
            <a:custGeom>
              <a:avLst/>
              <a:gdLst/>
              <a:ahLst/>
              <a:cxnLst/>
              <a:rect l="l" t="t" r="r" b="b"/>
              <a:pathLst>
                <a:path w="827" h="827" extrusionOk="0">
                  <a:moveTo>
                    <a:pt x="543" y="0"/>
                  </a:moveTo>
                  <a:lnTo>
                    <a:pt x="439" y="26"/>
                  </a:lnTo>
                  <a:lnTo>
                    <a:pt x="336" y="78"/>
                  </a:lnTo>
                  <a:lnTo>
                    <a:pt x="104" y="336"/>
                  </a:lnTo>
                  <a:lnTo>
                    <a:pt x="26" y="439"/>
                  </a:lnTo>
                  <a:lnTo>
                    <a:pt x="0" y="543"/>
                  </a:lnTo>
                  <a:lnTo>
                    <a:pt x="26" y="646"/>
                  </a:lnTo>
                  <a:lnTo>
                    <a:pt x="104" y="749"/>
                  </a:lnTo>
                  <a:lnTo>
                    <a:pt x="181" y="801"/>
                  </a:lnTo>
                  <a:lnTo>
                    <a:pt x="284" y="827"/>
                  </a:lnTo>
                  <a:lnTo>
                    <a:pt x="414" y="801"/>
                  </a:lnTo>
                  <a:lnTo>
                    <a:pt x="491" y="749"/>
                  </a:lnTo>
                  <a:lnTo>
                    <a:pt x="749" y="491"/>
                  </a:lnTo>
                  <a:lnTo>
                    <a:pt x="801" y="388"/>
                  </a:lnTo>
                  <a:lnTo>
                    <a:pt x="827" y="284"/>
                  </a:lnTo>
                  <a:lnTo>
                    <a:pt x="801" y="181"/>
                  </a:lnTo>
                  <a:lnTo>
                    <a:pt x="749" y="78"/>
                  </a:lnTo>
                  <a:lnTo>
                    <a:pt x="646" y="2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6"/>
            <p:cNvSpPr/>
            <p:nvPr/>
          </p:nvSpPr>
          <p:spPr>
            <a:xfrm>
              <a:off x="2746600" y="1622925"/>
              <a:ext cx="14875" cy="14250"/>
            </a:xfrm>
            <a:custGeom>
              <a:avLst/>
              <a:gdLst/>
              <a:ahLst/>
              <a:cxnLst/>
              <a:rect l="l" t="t" r="r" b="b"/>
              <a:pathLst>
                <a:path w="595" h="570" extrusionOk="0">
                  <a:moveTo>
                    <a:pt x="181" y="1"/>
                  </a:moveTo>
                  <a:lnTo>
                    <a:pt x="104" y="78"/>
                  </a:lnTo>
                  <a:lnTo>
                    <a:pt x="26" y="182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104" y="492"/>
                  </a:lnTo>
                  <a:lnTo>
                    <a:pt x="181" y="543"/>
                  </a:lnTo>
                  <a:lnTo>
                    <a:pt x="310" y="569"/>
                  </a:lnTo>
                  <a:lnTo>
                    <a:pt x="414" y="543"/>
                  </a:lnTo>
                  <a:lnTo>
                    <a:pt x="491" y="492"/>
                  </a:lnTo>
                  <a:lnTo>
                    <a:pt x="569" y="388"/>
                  </a:lnTo>
                  <a:lnTo>
                    <a:pt x="594" y="285"/>
                  </a:lnTo>
                  <a:lnTo>
                    <a:pt x="569" y="182"/>
                  </a:lnTo>
                  <a:lnTo>
                    <a:pt x="491" y="78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46"/>
          <p:cNvGrpSpPr/>
          <p:nvPr/>
        </p:nvGrpSpPr>
        <p:grpSpPr>
          <a:xfrm>
            <a:off x="4347001" y="1613764"/>
            <a:ext cx="466336" cy="466330"/>
            <a:chOff x="4002125" y="1285150"/>
            <a:chExt cx="368150" cy="368175"/>
          </a:xfrm>
        </p:grpSpPr>
        <p:sp>
          <p:nvSpPr>
            <p:cNvPr id="435" name="Google Shape;435;p46"/>
            <p:cNvSpPr/>
            <p:nvPr/>
          </p:nvSpPr>
          <p:spPr>
            <a:xfrm>
              <a:off x="4002125" y="1285150"/>
              <a:ext cx="368150" cy="368175"/>
            </a:xfrm>
            <a:custGeom>
              <a:avLst/>
              <a:gdLst/>
              <a:ahLst/>
              <a:cxnLst/>
              <a:rect l="l" t="t" r="r" b="b"/>
              <a:pathLst>
                <a:path w="14726" h="14727" extrusionOk="0">
                  <a:moveTo>
                    <a:pt x="5581" y="673"/>
                  </a:moveTo>
                  <a:lnTo>
                    <a:pt x="7673" y="1887"/>
                  </a:lnTo>
                  <a:lnTo>
                    <a:pt x="4857" y="1887"/>
                  </a:lnTo>
                  <a:lnTo>
                    <a:pt x="5581" y="673"/>
                  </a:lnTo>
                  <a:close/>
                  <a:moveTo>
                    <a:pt x="12840" y="4858"/>
                  </a:moveTo>
                  <a:lnTo>
                    <a:pt x="14054" y="5555"/>
                  </a:lnTo>
                  <a:lnTo>
                    <a:pt x="12840" y="7674"/>
                  </a:lnTo>
                  <a:lnTo>
                    <a:pt x="12840" y="4858"/>
                  </a:lnTo>
                  <a:close/>
                  <a:moveTo>
                    <a:pt x="1887" y="7028"/>
                  </a:moveTo>
                  <a:lnTo>
                    <a:pt x="1887" y="9844"/>
                  </a:lnTo>
                  <a:lnTo>
                    <a:pt x="672" y="9146"/>
                  </a:lnTo>
                  <a:lnTo>
                    <a:pt x="1887" y="7028"/>
                  </a:lnTo>
                  <a:close/>
                  <a:moveTo>
                    <a:pt x="12272" y="2455"/>
                  </a:moveTo>
                  <a:lnTo>
                    <a:pt x="12272" y="12246"/>
                  </a:lnTo>
                  <a:lnTo>
                    <a:pt x="2481" y="12246"/>
                  </a:lnTo>
                  <a:lnTo>
                    <a:pt x="2481" y="2455"/>
                  </a:lnTo>
                  <a:close/>
                  <a:moveTo>
                    <a:pt x="9869" y="12840"/>
                  </a:moveTo>
                  <a:lnTo>
                    <a:pt x="9146" y="14054"/>
                  </a:lnTo>
                  <a:lnTo>
                    <a:pt x="7053" y="12840"/>
                  </a:lnTo>
                  <a:close/>
                  <a:moveTo>
                    <a:pt x="5400" y="1"/>
                  </a:moveTo>
                  <a:lnTo>
                    <a:pt x="5297" y="53"/>
                  </a:lnTo>
                  <a:lnTo>
                    <a:pt x="5219" y="130"/>
                  </a:lnTo>
                  <a:lnTo>
                    <a:pt x="4212" y="1887"/>
                  </a:lnTo>
                  <a:lnTo>
                    <a:pt x="2171" y="1887"/>
                  </a:lnTo>
                  <a:lnTo>
                    <a:pt x="2067" y="1913"/>
                  </a:lnTo>
                  <a:lnTo>
                    <a:pt x="1990" y="1964"/>
                  </a:lnTo>
                  <a:lnTo>
                    <a:pt x="1912" y="2068"/>
                  </a:lnTo>
                  <a:lnTo>
                    <a:pt x="1887" y="2171"/>
                  </a:lnTo>
                  <a:lnTo>
                    <a:pt x="1887" y="5891"/>
                  </a:lnTo>
                  <a:lnTo>
                    <a:pt x="26" y="9120"/>
                  </a:lnTo>
                  <a:lnTo>
                    <a:pt x="1" y="9224"/>
                  </a:lnTo>
                  <a:lnTo>
                    <a:pt x="1" y="9327"/>
                  </a:lnTo>
                  <a:lnTo>
                    <a:pt x="52" y="9430"/>
                  </a:lnTo>
                  <a:lnTo>
                    <a:pt x="130" y="9508"/>
                  </a:lnTo>
                  <a:lnTo>
                    <a:pt x="1887" y="10515"/>
                  </a:lnTo>
                  <a:lnTo>
                    <a:pt x="1887" y="12530"/>
                  </a:lnTo>
                  <a:lnTo>
                    <a:pt x="1912" y="12659"/>
                  </a:lnTo>
                  <a:lnTo>
                    <a:pt x="1990" y="12737"/>
                  </a:lnTo>
                  <a:lnTo>
                    <a:pt x="2067" y="12814"/>
                  </a:lnTo>
                  <a:lnTo>
                    <a:pt x="2171" y="12840"/>
                  </a:lnTo>
                  <a:lnTo>
                    <a:pt x="5891" y="12840"/>
                  </a:lnTo>
                  <a:lnTo>
                    <a:pt x="9120" y="14700"/>
                  </a:lnTo>
                  <a:lnTo>
                    <a:pt x="9198" y="14726"/>
                  </a:lnTo>
                  <a:lnTo>
                    <a:pt x="9327" y="14726"/>
                  </a:lnTo>
                  <a:lnTo>
                    <a:pt x="9430" y="14675"/>
                  </a:lnTo>
                  <a:lnTo>
                    <a:pt x="9508" y="14597"/>
                  </a:lnTo>
                  <a:lnTo>
                    <a:pt x="10515" y="12840"/>
                  </a:lnTo>
                  <a:lnTo>
                    <a:pt x="12556" y="12840"/>
                  </a:lnTo>
                  <a:lnTo>
                    <a:pt x="12659" y="12814"/>
                  </a:lnTo>
                  <a:lnTo>
                    <a:pt x="12763" y="12737"/>
                  </a:lnTo>
                  <a:lnTo>
                    <a:pt x="12814" y="12659"/>
                  </a:lnTo>
                  <a:lnTo>
                    <a:pt x="12840" y="12530"/>
                  </a:lnTo>
                  <a:lnTo>
                    <a:pt x="12840" y="8836"/>
                  </a:lnTo>
                  <a:lnTo>
                    <a:pt x="14700" y="5607"/>
                  </a:lnTo>
                  <a:lnTo>
                    <a:pt x="14726" y="5503"/>
                  </a:lnTo>
                  <a:lnTo>
                    <a:pt x="14726" y="5374"/>
                  </a:lnTo>
                  <a:lnTo>
                    <a:pt x="14674" y="5297"/>
                  </a:lnTo>
                  <a:lnTo>
                    <a:pt x="14597" y="5219"/>
                  </a:lnTo>
                  <a:lnTo>
                    <a:pt x="12840" y="4186"/>
                  </a:lnTo>
                  <a:lnTo>
                    <a:pt x="12840" y="2171"/>
                  </a:lnTo>
                  <a:lnTo>
                    <a:pt x="12814" y="2068"/>
                  </a:lnTo>
                  <a:lnTo>
                    <a:pt x="12763" y="1964"/>
                  </a:lnTo>
                  <a:lnTo>
                    <a:pt x="12659" y="1913"/>
                  </a:lnTo>
                  <a:lnTo>
                    <a:pt x="12556" y="1887"/>
                  </a:lnTo>
                  <a:lnTo>
                    <a:pt x="8836" y="1887"/>
                  </a:lnTo>
                  <a:lnTo>
                    <a:pt x="5607" y="27"/>
                  </a:lnTo>
                  <a:lnTo>
                    <a:pt x="55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6"/>
            <p:cNvSpPr/>
            <p:nvPr/>
          </p:nvSpPr>
          <p:spPr>
            <a:xfrm>
              <a:off x="4084150" y="1367175"/>
              <a:ext cx="204125" cy="204125"/>
            </a:xfrm>
            <a:custGeom>
              <a:avLst/>
              <a:gdLst/>
              <a:ahLst/>
              <a:cxnLst/>
              <a:rect l="l" t="t" r="r" b="b"/>
              <a:pathLst>
                <a:path w="8165" h="8165" extrusionOk="0">
                  <a:moveTo>
                    <a:pt x="2661" y="3152"/>
                  </a:moveTo>
                  <a:lnTo>
                    <a:pt x="2791" y="3178"/>
                  </a:lnTo>
                  <a:lnTo>
                    <a:pt x="2894" y="3230"/>
                  </a:lnTo>
                  <a:lnTo>
                    <a:pt x="2997" y="3307"/>
                  </a:lnTo>
                  <a:lnTo>
                    <a:pt x="3075" y="3411"/>
                  </a:lnTo>
                  <a:lnTo>
                    <a:pt x="3850" y="4754"/>
                  </a:lnTo>
                  <a:lnTo>
                    <a:pt x="3591" y="5374"/>
                  </a:lnTo>
                  <a:lnTo>
                    <a:pt x="3540" y="5426"/>
                  </a:lnTo>
                  <a:lnTo>
                    <a:pt x="3514" y="5452"/>
                  </a:lnTo>
                  <a:lnTo>
                    <a:pt x="3436" y="5478"/>
                  </a:lnTo>
                  <a:lnTo>
                    <a:pt x="3359" y="5478"/>
                  </a:lnTo>
                  <a:lnTo>
                    <a:pt x="3333" y="5452"/>
                  </a:lnTo>
                  <a:lnTo>
                    <a:pt x="3281" y="5400"/>
                  </a:lnTo>
                  <a:lnTo>
                    <a:pt x="3178" y="5297"/>
                  </a:lnTo>
                  <a:lnTo>
                    <a:pt x="3049" y="5219"/>
                  </a:lnTo>
                  <a:lnTo>
                    <a:pt x="2894" y="5168"/>
                  </a:lnTo>
                  <a:lnTo>
                    <a:pt x="2739" y="5142"/>
                  </a:lnTo>
                  <a:lnTo>
                    <a:pt x="2558" y="5168"/>
                  </a:lnTo>
                  <a:lnTo>
                    <a:pt x="2429" y="5245"/>
                  </a:lnTo>
                  <a:lnTo>
                    <a:pt x="2300" y="5348"/>
                  </a:lnTo>
                  <a:lnTo>
                    <a:pt x="2196" y="5478"/>
                  </a:lnTo>
                  <a:lnTo>
                    <a:pt x="2171" y="5503"/>
                  </a:lnTo>
                  <a:lnTo>
                    <a:pt x="2119" y="5503"/>
                  </a:lnTo>
                  <a:lnTo>
                    <a:pt x="2093" y="5478"/>
                  </a:lnTo>
                  <a:lnTo>
                    <a:pt x="1499" y="4703"/>
                  </a:lnTo>
                  <a:lnTo>
                    <a:pt x="2222" y="3411"/>
                  </a:lnTo>
                  <a:lnTo>
                    <a:pt x="2300" y="3307"/>
                  </a:lnTo>
                  <a:lnTo>
                    <a:pt x="2403" y="3230"/>
                  </a:lnTo>
                  <a:lnTo>
                    <a:pt x="2532" y="3178"/>
                  </a:lnTo>
                  <a:lnTo>
                    <a:pt x="2661" y="3152"/>
                  </a:lnTo>
                  <a:close/>
                  <a:moveTo>
                    <a:pt x="1163" y="5245"/>
                  </a:moveTo>
                  <a:lnTo>
                    <a:pt x="1654" y="5839"/>
                  </a:lnTo>
                  <a:lnTo>
                    <a:pt x="1757" y="5943"/>
                  </a:lnTo>
                  <a:lnTo>
                    <a:pt x="1886" y="6020"/>
                  </a:lnTo>
                  <a:lnTo>
                    <a:pt x="2016" y="6072"/>
                  </a:lnTo>
                  <a:lnTo>
                    <a:pt x="2171" y="6072"/>
                  </a:lnTo>
                  <a:lnTo>
                    <a:pt x="2326" y="6046"/>
                  </a:lnTo>
                  <a:lnTo>
                    <a:pt x="2481" y="5994"/>
                  </a:lnTo>
                  <a:lnTo>
                    <a:pt x="2610" y="5891"/>
                  </a:lnTo>
                  <a:lnTo>
                    <a:pt x="2713" y="5762"/>
                  </a:lnTo>
                  <a:lnTo>
                    <a:pt x="2739" y="5736"/>
                  </a:lnTo>
                  <a:lnTo>
                    <a:pt x="2791" y="5736"/>
                  </a:lnTo>
                  <a:lnTo>
                    <a:pt x="2816" y="5762"/>
                  </a:lnTo>
                  <a:lnTo>
                    <a:pt x="2946" y="5891"/>
                  </a:lnTo>
                  <a:lnTo>
                    <a:pt x="3126" y="5994"/>
                  </a:lnTo>
                  <a:lnTo>
                    <a:pt x="3307" y="6046"/>
                  </a:lnTo>
                  <a:lnTo>
                    <a:pt x="3514" y="6046"/>
                  </a:lnTo>
                  <a:lnTo>
                    <a:pt x="3695" y="5994"/>
                  </a:lnTo>
                  <a:lnTo>
                    <a:pt x="3876" y="5917"/>
                  </a:lnTo>
                  <a:lnTo>
                    <a:pt x="4005" y="5788"/>
                  </a:lnTo>
                  <a:lnTo>
                    <a:pt x="4108" y="5607"/>
                  </a:lnTo>
                  <a:lnTo>
                    <a:pt x="4211" y="5374"/>
                  </a:lnTo>
                  <a:lnTo>
                    <a:pt x="5503" y="7596"/>
                  </a:lnTo>
                  <a:lnTo>
                    <a:pt x="569" y="7596"/>
                  </a:lnTo>
                  <a:lnTo>
                    <a:pt x="569" y="6278"/>
                  </a:lnTo>
                  <a:lnTo>
                    <a:pt x="1163" y="5245"/>
                  </a:lnTo>
                  <a:close/>
                  <a:moveTo>
                    <a:pt x="6433" y="4212"/>
                  </a:moveTo>
                  <a:lnTo>
                    <a:pt x="6511" y="4238"/>
                  </a:lnTo>
                  <a:lnTo>
                    <a:pt x="6588" y="4289"/>
                  </a:lnTo>
                  <a:lnTo>
                    <a:pt x="6666" y="4367"/>
                  </a:lnTo>
                  <a:lnTo>
                    <a:pt x="7596" y="5994"/>
                  </a:lnTo>
                  <a:lnTo>
                    <a:pt x="7596" y="7596"/>
                  </a:lnTo>
                  <a:lnTo>
                    <a:pt x="6175" y="7596"/>
                  </a:lnTo>
                  <a:lnTo>
                    <a:pt x="5193" y="5917"/>
                  </a:lnTo>
                  <a:lnTo>
                    <a:pt x="6097" y="4367"/>
                  </a:lnTo>
                  <a:lnTo>
                    <a:pt x="6149" y="4289"/>
                  </a:lnTo>
                  <a:lnTo>
                    <a:pt x="6252" y="4238"/>
                  </a:lnTo>
                  <a:lnTo>
                    <a:pt x="6304" y="4212"/>
                  </a:lnTo>
                  <a:close/>
                  <a:moveTo>
                    <a:pt x="181" y="1"/>
                  </a:moveTo>
                  <a:lnTo>
                    <a:pt x="78" y="78"/>
                  </a:lnTo>
                  <a:lnTo>
                    <a:pt x="26" y="156"/>
                  </a:lnTo>
                  <a:lnTo>
                    <a:pt x="1" y="285"/>
                  </a:lnTo>
                  <a:lnTo>
                    <a:pt x="1" y="7880"/>
                  </a:lnTo>
                  <a:lnTo>
                    <a:pt x="26" y="7983"/>
                  </a:lnTo>
                  <a:lnTo>
                    <a:pt x="78" y="8087"/>
                  </a:lnTo>
                  <a:lnTo>
                    <a:pt x="181" y="8138"/>
                  </a:lnTo>
                  <a:lnTo>
                    <a:pt x="285" y="8164"/>
                  </a:lnTo>
                  <a:lnTo>
                    <a:pt x="7880" y="8164"/>
                  </a:lnTo>
                  <a:lnTo>
                    <a:pt x="8009" y="8138"/>
                  </a:lnTo>
                  <a:lnTo>
                    <a:pt x="8087" y="8087"/>
                  </a:lnTo>
                  <a:lnTo>
                    <a:pt x="8138" y="7983"/>
                  </a:lnTo>
                  <a:lnTo>
                    <a:pt x="8164" y="7880"/>
                  </a:lnTo>
                  <a:lnTo>
                    <a:pt x="8164" y="285"/>
                  </a:lnTo>
                  <a:lnTo>
                    <a:pt x="8138" y="156"/>
                  </a:lnTo>
                  <a:lnTo>
                    <a:pt x="8087" y="78"/>
                  </a:lnTo>
                  <a:lnTo>
                    <a:pt x="8009" y="1"/>
                  </a:lnTo>
                  <a:lnTo>
                    <a:pt x="5348" y="1"/>
                  </a:lnTo>
                  <a:lnTo>
                    <a:pt x="5271" y="78"/>
                  </a:lnTo>
                  <a:lnTo>
                    <a:pt x="5219" y="156"/>
                  </a:lnTo>
                  <a:lnTo>
                    <a:pt x="5193" y="285"/>
                  </a:lnTo>
                  <a:lnTo>
                    <a:pt x="5219" y="388"/>
                  </a:lnTo>
                  <a:lnTo>
                    <a:pt x="5271" y="492"/>
                  </a:lnTo>
                  <a:lnTo>
                    <a:pt x="5348" y="543"/>
                  </a:lnTo>
                  <a:lnTo>
                    <a:pt x="5477" y="569"/>
                  </a:lnTo>
                  <a:lnTo>
                    <a:pt x="7596" y="569"/>
                  </a:lnTo>
                  <a:lnTo>
                    <a:pt x="7596" y="4858"/>
                  </a:lnTo>
                  <a:lnTo>
                    <a:pt x="7157" y="4083"/>
                  </a:lnTo>
                  <a:lnTo>
                    <a:pt x="7079" y="3979"/>
                  </a:lnTo>
                  <a:lnTo>
                    <a:pt x="7002" y="3902"/>
                  </a:lnTo>
                  <a:lnTo>
                    <a:pt x="6821" y="3747"/>
                  </a:lnTo>
                  <a:lnTo>
                    <a:pt x="6614" y="3669"/>
                  </a:lnTo>
                  <a:lnTo>
                    <a:pt x="6485" y="3643"/>
                  </a:lnTo>
                  <a:lnTo>
                    <a:pt x="6252" y="3643"/>
                  </a:lnTo>
                  <a:lnTo>
                    <a:pt x="6123" y="3669"/>
                  </a:lnTo>
                  <a:lnTo>
                    <a:pt x="5917" y="3747"/>
                  </a:lnTo>
                  <a:lnTo>
                    <a:pt x="5736" y="3902"/>
                  </a:lnTo>
                  <a:lnTo>
                    <a:pt x="5658" y="3979"/>
                  </a:lnTo>
                  <a:lnTo>
                    <a:pt x="5581" y="4083"/>
                  </a:lnTo>
                  <a:lnTo>
                    <a:pt x="4857" y="5348"/>
                  </a:lnTo>
                  <a:lnTo>
                    <a:pt x="3591" y="3127"/>
                  </a:lnTo>
                  <a:lnTo>
                    <a:pt x="3514" y="2997"/>
                  </a:lnTo>
                  <a:lnTo>
                    <a:pt x="3411" y="2894"/>
                  </a:lnTo>
                  <a:lnTo>
                    <a:pt x="3307" y="2817"/>
                  </a:lnTo>
                  <a:lnTo>
                    <a:pt x="3204" y="2739"/>
                  </a:lnTo>
                  <a:lnTo>
                    <a:pt x="3075" y="2662"/>
                  </a:lnTo>
                  <a:lnTo>
                    <a:pt x="2946" y="2636"/>
                  </a:lnTo>
                  <a:lnTo>
                    <a:pt x="2791" y="2610"/>
                  </a:lnTo>
                  <a:lnTo>
                    <a:pt x="2661" y="2584"/>
                  </a:lnTo>
                  <a:lnTo>
                    <a:pt x="2506" y="2610"/>
                  </a:lnTo>
                  <a:lnTo>
                    <a:pt x="2377" y="2636"/>
                  </a:lnTo>
                  <a:lnTo>
                    <a:pt x="2248" y="2662"/>
                  </a:lnTo>
                  <a:lnTo>
                    <a:pt x="2119" y="2739"/>
                  </a:lnTo>
                  <a:lnTo>
                    <a:pt x="2016" y="2817"/>
                  </a:lnTo>
                  <a:lnTo>
                    <a:pt x="1912" y="2894"/>
                  </a:lnTo>
                  <a:lnTo>
                    <a:pt x="1809" y="2997"/>
                  </a:lnTo>
                  <a:lnTo>
                    <a:pt x="1731" y="3127"/>
                  </a:lnTo>
                  <a:lnTo>
                    <a:pt x="879" y="4573"/>
                  </a:lnTo>
                  <a:lnTo>
                    <a:pt x="569" y="5142"/>
                  </a:lnTo>
                  <a:lnTo>
                    <a:pt x="569" y="569"/>
                  </a:lnTo>
                  <a:lnTo>
                    <a:pt x="2868" y="569"/>
                  </a:lnTo>
                  <a:lnTo>
                    <a:pt x="2997" y="543"/>
                  </a:lnTo>
                  <a:lnTo>
                    <a:pt x="3075" y="492"/>
                  </a:lnTo>
                  <a:lnTo>
                    <a:pt x="3152" y="388"/>
                  </a:lnTo>
                  <a:lnTo>
                    <a:pt x="3178" y="285"/>
                  </a:lnTo>
                  <a:lnTo>
                    <a:pt x="3152" y="156"/>
                  </a:lnTo>
                  <a:lnTo>
                    <a:pt x="3075" y="7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6"/>
            <p:cNvSpPr/>
            <p:nvPr/>
          </p:nvSpPr>
          <p:spPr>
            <a:xfrm>
              <a:off x="4181675" y="1367175"/>
              <a:ext cx="14225" cy="14250"/>
            </a:xfrm>
            <a:custGeom>
              <a:avLst/>
              <a:gdLst/>
              <a:ahLst/>
              <a:cxnLst/>
              <a:rect l="l" t="t" r="r" b="b"/>
              <a:pathLst>
                <a:path w="569" h="570" extrusionOk="0">
                  <a:moveTo>
                    <a:pt x="155" y="1"/>
                  </a:moveTo>
                  <a:lnTo>
                    <a:pt x="78" y="78"/>
                  </a:lnTo>
                  <a:lnTo>
                    <a:pt x="0" y="156"/>
                  </a:lnTo>
                  <a:lnTo>
                    <a:pt x="0" y="285"/>
                  </a:lnTo>
                  <a:lnTo>
                    <a:pt x="0" y="388"/>
                  </a:lnTo>
                  <a:lnTo>
                    <a:pt x="78" y="492"/>
                  </a:lnTo>
                  <a:lnTo>
                    <a:pt x="155" y="543"/>
                  </a:lnTo>
                  <a:lnTo>
                    <a:pt x="285" y="569"/>
                  </a:lnTo>
                  <a:lnTo>
                    <a:pt x="388" y="543"/>
                  </a:lnTo>
                  <a:lnTo>
                    <a:pt x="491" y="492"/>
                  </a:lnTo>
                  <a:lnTo>
                    <a:pt x="543" y="388"/>
                  </a:lnTo>
                  <a:lnTo>
                    <a:pt x="569" y="285"/>
                  </a:lnTo>
                  <a:lnTo>
                    <a:pt x="543" y="156"/>
                  </a:lnTo>
                  <a:lnTo>
                    <a:pt x="491" y="7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46"/>
          <p:cNvGrpSpPr/>
          <p:nvPr/>
        </p:nvGrpSpPr>
        <p:grpSpPr>
          <a:xfrm>
            <a:off x="7129661" y="1628564"/>
            <a:ext cx="419725" cy="466348"/>
            <a:chOff x="3268450" y="1962650"/>
            <a:chExt cx="330050" cy="368800"/>
          </a:xfrm>
        </p:grpSpPr>
        <p:sp>
          <p:nvSpPr>
            <p:cNvPr id="439" name="Google Shape;439;p46"/>
            <p:cNvSpPr/>
            <p:nvPr/>
          </p:nvSpPr>
          <p:spPr>
            <a:xfrm>
              <a:off x="3303325" y="2036275"/>
              <a:ext cx="260300" cy="260300"/>
            </a:xfrm>
            <a:custGeom>
              <a:avLst/>
              <a:gdLst/>
              <a:ahLst/>
              <a:cxnLst/>
              <a:rect l="l" t="t" r="r" b="b"/>
              <a:pathLst>
                <a:path w="10412" h="10412" extrusionOk="0">
                  <a:moveTo>
                    <a:pt x="5193" y="569"/>
                  </a:moveTo>
                  <a:lnTo>
                    <a:pt x="5684" y="595"/>
                  </a:lnTo>
                  <a:lnTo>
                    <a:pt x="6149" y="672"/>
                  </a:lnTo>
                  <a:lnTo>
                    <a:pt x="6588" y="776"/>
                  </a:lnTo>
                  <a:lnTo>
                    <a:pt x="7001" y="931"/>
                  </a:lnTo>
                  <a:lnTo>
                    <a:pt x="7415" y="1137"/>
                  </a:lnTo>
                  <a:lnTo>
                    <a:pt x="7802" y="1370"/>
                  </a:lnTo>
                  <a:lnTo>
                    <a:pt x="8164" y="1628"/>
                  </a:lnTo>
                  <a:lnTo>
                    <a:pt x="8474" y="1938"/>
                  </a:lnTo>
                  <a:lnTo>
                    <a:pt x="8784" y="2274"/>
                  </a:lnTo>
                  <a:lnTo>
                    <a:pt x="9042" y="2610"/>
                  </a:lnTo>
                  <a:lnTo>
                    <a:pt x="9275" y="2997"/>
                  </a:lnTo>
                  <a:lnTo>
                    <a:pt x="9481" y="3411"/>
                  </a:lnTo>
                  <a:lnTo>
                    <a:pt x="9636" y="3824"/>
                  </a:lnTo>
                  <a:lnTo>
                    <a:pt x="9740" y="4289"/>
                  </a:lnTo>
                  <a:lnTo>
                    <a:pt x="9817" y="4728"/>
                  </a:lnTo>
                  <a:lnTo>
                    <a:pt x="9843" y="5219"/>
                  </a:lnTo>
                  <a:lnTo>
                    <a:pt x="9817" y="5684"/>
                  </a:lnTo>
                  <a:lnTo>
                    <a:pt x="9740" y="6149"/>
                  </a:lnTo>
                  <a:lnTo>
                    <a:pt x="9636" y="6588"/>
                  </a:lnTo>
                  <a:lnTo>
                    <a:pt x="9481" y="7028"/>
                  </a:lnTo>
                  <a:lnTo>
                    <a:pt x="9275" y="7415"/>
                  </a:lnTo>
                  <a:lnTo>
                    <a:pt x="9042" y="7803"/>
                  </a:lnTo>
                  <a:lnTo>
                    <a:pt x="8784" y="8164"/>
                  </a:lnTo>
                  <a:lnTo>
                    <a:pt x="8474" y="8500"/>
                  </a:lnTo>
                  <a:lnTo>
                    <a:pt x="8164" y="8784"/>
                  </a:lnTo>
                  <a:lnTo>
                    <a:pt x="7802" y="9043"/>
                  </a:lnTo>
                  <a:lnTo>
                    <a:pt x="7415" y="9275"/>
                  </a:lnTo>
                  <a:lnTo>
                    <a:pt x="7001" y="9482"/>
                  </a:lnTo>
                  <a:lnTo>
                    <a:pt x="6588" y="9637"/>
                  </a:lnTo>
                  <a:lnTo>
                    <a:pt x="6149" y="9766"/>
                  </a:lnTo>
                  <a:lnTo>
                    <a:pt x="5684" y="9818"/>
                  </a:lnTo>
                  <a:lnTo>
                    <a:pt x="5193" y="9843"/>
                  </a:lnTo>
                  <a:lnTo>
                    <a:pt x="4728" y="9818"/>
                  </a:lnTo>
                  <a:lnTo>
                    <a:pt x="4263" y="9766"/>
                  </a:lnTo>
                  <a:lnTo>
                    <a:pt x="3824" y="9637"/>
                  </a:lnTo>
                  <a:lnTo>
                    <a:pt x="3410" y="9482"/>
                  </a:lnTo>
                  <a:lnTo>
                    <a:pt x="2997" y="9275"/>
                  </a:lnTo>
                  <a:lnTo>
                    <a:pt x="2609" y="9043"/>
                  </a:lnTo>
                  <a:lnTo>
                    <a:pt x="2248" y="8784"/>
                  </a:lnTo>
                  <a:lnTo>
                    <a:pt x="1938" y="8500"/>
                  </a:lnTo>
                  <a:lnTo>
                    <a:pt x="1628" y="8164"/>
                  </a:lnTo>
                  <a:lnTo>
                    <a:pt x="1369" y="7803"/>
                  </a:lnTo>
                  <a:lnTo>
                    <a:pt x="1137" y="7415"/>
                  </a:lnTo>
                  <a:lnTo>
                    <a:pt x="930" y="7028"/>
                  </a:lnTo>
                  <a:lnTo>
                    <a:pt x="775" y="6588"/>
                  </a:lnTo>
                  <a:lnTo>
                    <a:pt x="672" y="6149"/>
                  </a:lnTo>
                  <a:lnTo>
                    <a:pt x="594" y="5684"/>
                  </a:lnTo>
                  <a:lnTo>
                    <a:pt x="569" y="5219"/>
                  </a:lnTo>
                  <a:lnTo>
                    <a:pt x="594" y="4728"/>
                  </a:lnTo>
                  <a:lnTo>
                    <a:pt x="672" y="4289"/>
                  </a:lnTo>
                  <a:lnTo>
                    <a:pt x="775" y="3824"/>
                  </a:lnTo>
                  <a:lnTo>
                    <a:pt x="930" y="3411"/>
                  </a:lnTo>
                  <a:lnTo>
                    <a:pt x="1137" y="2997"/>
                  </a:lnTo>
                  <a:lnTo>
                    <a:pt x="1369" y="2610"/>
                  </a:lnTo>
                  <a:lnTo>
                    <a:pt x="1628" y="2274"/>
                  </a:lnTo>
                  <a:lnTo>
                    <a:pt x="1938" y="1938"/>
                  </a:lnTo>
                  <a:lnTo>
                    <a:pt x="2248" y="1628"/>
                  </a:lnTo>
                  <a:lnTo>
                    <a:pt x="2609" y="1370"/>
                  </a:lnTo>
                  <a:lnTo>
                    <a:pt x="2997" y="1137"/>
                  </a:lnTo>
                  <a:lnTo>
                    <a:pt x="3410" y="931"/>
                  </a:lnTo>
                  <a:lnTo>
                    <a:pt x="3824" y="776"/>
                  </a:lnTo>
                  <a:lnTo>
                    <a:pt x="4263" y="672"/>
                  </a:lnTo>
                  <a:lnTo>
                    <a:pt x="4728" y="595"/>
                  </a:lnTo>
                  <a:lnTo>
                    <a:pt x="5193" y="569"/>
                  </a:lnTo>
                  <a:close/>
                  <a:moveTo>
                    <a:pt x="5193" y="1"/>
                  </a:moveTo>
                  <a:lnTo>
                    <a:pt x="4676" y="27"/>
                  </a:lnTo>
                  <a:lnTo>
                    <a:pt x="4160" y="104"/>
                  </a:lnTo>
                  <a:lnTo>
                    <a:pt x="3669" y="233"/>
                  </a:lnTo>
                  <a:lnTo>
                    <a:pt x="3178" y="414"/>
                  </a:lnTo>
                  <a:lnTo>
                    <a:pt x="2713" y="621"/>
                  </a:lnTo>
                  <a:lnTo>
                    <a:pt x="2299" y="879"/>
                  </a:lnTo>
                  <a:lnTo>
                    <a:pt x="1886" y="1189"/>
                  </a:lnTo>
                  <a:lnTo>
                    <a:pt x="1524" y="1525"/>
                  </a:lnTo>
                  <a:lnTo>
                    <a:pt x="1189" y="1887"/>
                  </a:lnTo>
                  <a:lnTo>
                    <a:pt x="879" y="2300"/>
                  </a:lnTo>
                  <a:lnTo>
                    <a:pt x="620" y="2739"/>
                  </a:lnTo>
                  <a:lnTo>
                    <a:pt x="414" y="3178"/>
                  </a:lnTo>
                  <a:lnTo>
                    <a:pt x="233" y="3669"/>
                  </a:lnTo>
                  <a:lnTo>
                    <a:pt x="104" y="4160"/>
                  </a:lnTo>
                  <a:lnTo>
                    <a:pt x="26" y="4677"/>
                  </a:lnTo>
                  <a:lnTo>
                    <a:pt x="0" y="5219"/>
                  </a:lnTo>
                  <a:lnTo>
                    <a:pt x="26" y="5736"/>
                  </a:lnTo>
                  <a:lnTo>
                    <a:pt x="104" y="6252"/>
                  </a:lnTo>
                  <a:lnTo>
                    <a:pt x="233" y="6769"/>
                  </a:lnTo>
                  <a:lnTo>
                    <a:pt x="414" y="7234"/>
                  </a:lnTo>
                  <a:lnTo>
                    <a:pt x="620" y="7699"/>
                  </a:lnTo>
                  <a:lnTo>
                    <a:pt x="879" y="8113"/>
                  </a:lnTo>
                  <a:lnTo>
                    <a:pt x="1189" y="8526"/>
                  </a:lnTo>
                  <a:lnTo>
                    <a:pt x="1524" y="8888"/>
                  </a:lnTo>
                  <a:lnTo>
                    <a:pt x="1886" y="9223"/>
                  </a:lnTo>
                  <a:lnTo>
                    <a:pt x="2299" y="9533"/>
                  </a:lnTo>
                  <a:lnTo>
                    <a:pt x="2713" y="9792"/>
                  </a:lnTo>
                  <a:lnTo>
                    <a:pt x="3178" y="10024"/>
                  </a:lnTo>
                  <a:lnTo>
                    <a:pt x="3669" y="10179"/>
                  </a:lnTo>
                  <a:lnTo>
                    <a:pt x="4160" y="10308"/>
                  </a:lnTo>
                  <a:lnTo>
                    <a:pt x="4676" y="10386"/>
                  </a:lnTo>
                  <a:lnTo>
                    <a:pt x="5193" y="10412"/>
                  </a:lnTo>
                  <a:lnTo>
                    <a:pt x="5735" y="10386"/>
                  </a:lnTo>
                  <a:lnTo>
                    <a:pt x="6252" y="10308"/>
                  </a:lnTo>
                  <a:lnTo>
                    <a:pt x="6743" y="10179"/>
                  </a:lnTo>
                  <a:lnTo>
                    <a:pt x="7234" y="10024"/>
                  </a:lnTo>
                  <a:lnTo>
                    <a:pt x="7699" y="9792"/>
                  </a:lnTo>
                  <a:lnTo>
                    <a:pt x="8112" y="9533"/>
                  </a:lnTo>
                  <a:lnTo>
                    <a:pt x="8525" y="9223"/>
                  </a:lnTo>
                  <a:lnTo>
                    <a:pt x="8887" y="8888"/>
                  </a:lnTo>
                  <a:lnTo>
                    <a:pt x="9223" y="8526"/>
                  </a:lnTo>
                  <a:lnTo>
                    <a:pt x="9533" y="8113"/>
                  </a:lnTo>
                  <a:lnTo>
                    <a:pt x="9791" y="7699"/>
                  </a:lnTo>
                  <a:lnTo>
                    <a:pt x="9998" y="7234"/>
                  </a:lnTo>
                  <a:lnTo>
                    <a:pt x="10179" y="6769"/>
                  </a:lnTo>
                  <a:lnTo>
                    <a:pt x="10308" y="6252"/>
                  </a:lnTo>
                  <a:lnTo>
                    <a:pt x="10385" y="5736"/>
                  </a:lnTo>
                  <a:lnTo>
                    <a:pt x="10411" y="5219"/>
                  </a:lnTo>
                  <a:lnTo>
                    <a:pt x="10385" y="4677"/>
                  </a:lnTo>
                  <a:lnTo>
                    <a:pt x="10308" y="4160"/>
                  </a:lnTo>
                  <a:lnTo>
                    <a:pt x="10179" y="3669"/>
                  </a:lnTo>
                  <a:lnTo>
                    <a:pt x="9998" y="3178"/>
                  </a:lnTo>
                  <a:lnTo>
                    <a:pt x="9791" y="2739"/>
                  </a:lnTo>
                  <a:lnTo>
                    <a:pt x="9533" y="2300"/>
                  </a:lnTo>
                  <a:lnTo>
                    <a:pt x="9223" y="1887"/>
                  </a:lnTo>
                  <a:lnTo>
                    <a:pt x="8887" y="1525"/>
                  </a:lnTo>
                  <a:lnTo>
                    <a:pt x="8525" y="1189"/>
                  </a:lnTo>
                  <a:lnTo>
                    <a:pt x="8112" y="879"/>
                  </a:lnTo>
                  <a:lnTo>
                    <a:pt x="7699" y="621"/>
                  </a:lnTo>
                  <a:lnTo>
                    <a:pt x="7234" y="414"/>
                  </a:lnTo>
                  <a:lnTo>
                    <a:pt x="6743" y="233"/>
                  </a:lnTo>
                  <a:lnTo>
                    <a:pt x="6252" y="104"/>
                  </a:lnTo>
                  <a:lnTo>
                    <a:pt x="5735" y="27"/>
                  </a:lnTo>
                  <a:lnTo>
                    <a:pt x="51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6"/>
            <p:cNvSpPr/>
            <p:nvPr/>
          </p:nvSpPr>
          <p:spPr>
            <a:xfrm>
              <a:off x="3364675" y="2097625"/>
              <a:ext cx="137600" cy="137600"/>
            </a:xfrm>
            <a:custGeom>
              <a:avLst/>
              <a:gdLst/>
              <a:ahLst/>
              <a:cxnLst/>
              <a:rect l="l" t="t" r="r" b="b"/>
              <a:pathLst>
                <a:path w="5504" h="5504" extrusionOk="0">
                  <a:moveTo>
                    <a:pt x="4521" y="983"/>
                  </a:moveTo>
                  <a:lnTo>
                    <a:pt x="3850" y="2248"/>
                  </a:lnTo>
                  <a:lnTo>
                    <a:pt x="3746" y="2068"/>
                  </a:lnTo>
                  <a:lnTo>
                    <a:pt x="3617" y="1913"/>
                  </a:lnTo>
                  <a:lnTo>
                    <a:pt x="3436" y="1758"/>
                  </a:lnTo>
                  <a:lnTo>
                    <a:pt x="3256" y="1654"/>
                  </a:lnTo>
                  <a:lnTo>
                    <a:pt x="4521" y="983"/>
                  </a:lnTo>
                  <a:close/>
                  <a:moveTo>
                    <a:pt x="2739" y="2119"/>
                  </a:moveTo>
                  <a:lnTo>
                    <a:pt x="2868" y="2145"/>
                  </a:lnTo>
                  <a:lnTo>
                    <a:pt x="2997" y="2171"/>
                  </a:lnTo>
                  <a:lnTo>
                    <a:pt x="3101" y="2223"/>
                  </a:lnTo>
                  <a:lnTo>
                    <a:pt x="3204" y="2300"/>
                  </a:lnTo>
                  <a:lnTo>
                    <a:pt x="3281" y="2403"/>
                  </a:lnTo>
                  <a:lnTo>
                    <a:pt x="3333" y="2507"/>
                  </a:lnTo>
                  <a:lnTo>
                    <a:pt x="3359" y="2636"/>
                  </a:lnTo>
                  <a:lnTo>
                    <a:pt x="3385" y="2765"/>
                  </a:lnTo>
                  <a:lnTo>
                    <a:pt x="3359" y="2894"/>
                  </a:lnTo>
                  <a:lnTo>
                    <a:pt x="3333" y="2998"/>
                  </a:lnTo>
                  <a:lnTo>
                    <a:pt x="3281" y="3101"/>
                  </a:lnTo>
                  <a:lnTo>
                    <a:pt x="3204" y="3204"/>
                  </a:lnTo>
                  <a:lnTo>
                    <a:pt x="3101" y="3282"/>
                  </a:lnTo>
                  <a:lnTo>
                    <a:pt x="2997" y="3333"/>
                  </a:lnTo>
                  <a:lnTo>
                    <a:pt x="2868" y="3385"/>
                  </a:lnTo>
                  <a:lnTo>
                    <a:pt x="2636" y="3385"/>
                  </a:lnTo>
                  <a:lnTo>
                    <a:pt x="2506" y="3333"/>
                  </a:lnTo>
                  <a:lnTo>
                    <a:pt x="2403" y="3282"/>
                  </a:lnTo>
                  <a:lnTo>
                    <a:pt x="2300" y="3204"/>
                  </a:lnTo>
                  <a:lnTo>
                    <a:pt x="2222" y="3101"/>
                  </a:lnTo>
                  <a:lnTo>
                    <a:pt x="2171" y="2998"/>
                  </a:lnTo>
                  <a:lnTo>
                    <a:pt x="2119" y="2894"/>
                  </a:lnTo>
                  <a:lnTo>
                    <a:pt x="2119" y="2765"/>
                  </a:lnTo>
                  <a:lnTo>
                    <a:pt x="2119" y="2636"/>
                  </a:lnTo>
                  <a:lnTo>
                    <a:pt x="2171" y="2507"/>
                  </a:lnTo>
                  <a:lnTo>
                    <a:pt x="2222" y="2403"/>
                  </a:lnTo>
                  <a:lnTo>
                    <a:pt x="2300" y="2300"/>
                  </a:lnTo>
                  <a:lnTo>
                    <a:pt x="2403" y="2223"/>
                  </a:lnTo>
                  <a:lnTo>
                    <a:pt x="2506" y="2171"/>
                  </a:lnTo>
                  <a:lnTo>
                    <a:pt x="2636" y="2145"/>
                  </a:lnTo>
                  <a:lnTo>
                    <a:pt x="2739" y="2119"/>
                  </a:lnTo>
                  <a:close/>
                  <a:moveTo>
                    <a:pt x="1654" y="3256"/>
                  </a:moveTo>
                  <a:lnTo>
                    <a:pt x="1757" y="3437"/>
                  </a:lnTo>
                  <a:lnTo>
                    <a:pt x="1886" y="3618"/>
                  </a:lnTo>
                  <a:lnTo>
                    <a:pt x="2067" y="3747"/>
                  </a:lnTo>
                  <a:lnTo>
                    <a:pt x="2248" y="3850"/>
                  </a:lnTo>
                  <a:lnTo>
                    <a:pt x="982" y="4522"/>
                  </a:lnTo>
                  <a:lnTo>
                    <a:pt x="1654" y="3256"/>
                  </a:lnTo>
                  <a:close/>
                  <a:moveTo>
                    <a:pt x="5167" y="1"/>
                  </a:moveTo>
                  <a:lnTo>
                    <a:pt x="5090" y="27"/>
                  </a:lnTo>
                  <a:lnTo>
                    <a:pt x="1861" y="1758"/>
                  </a:lnTo>
                  <a:lnTo>
                    <a:pt x="1783" y="1809"/>
                  </a:lnTo>
                  <a:lnTo>
                    <a:pt x="1731" y="1861"/>
                  </a:lnTo>
                  <a:lnTo>
                    <a:pt x="26" y="5090"/>
                  </a:lnTo>
                  <a:lnTo>
                    <a:pt x="0" y="5168"/>
                  </a:lnTo>
                  <a:lnTo>
                    <a:pt x="0" y="5271"/>
                  </a:lnTo>
                  <a:lnTo>
                    <a:pt x="26" y="5349"/>
                  </a:lnTo>
                  <a:lnTo>
                    <a:pt x="78" y="5426"/>
                  </a:lnTo>
                  <a:lnTo>
                    <a:pt x="181" y="5504"/>
                  </a:lnTo>
                  <a:lnTo>
                    <a:pt x="362" y="5504"/>
                  </a:lnTo>
                  <a:lnTo>
                    <a:pt x="414" y="5478"/>
                  </a:lnTo>
                  <a:lnTo>
                    <a:pt x="3643" y="3773"/>
                  </a:lnTo>
                  <a:lnTo>
                    <a:pt x="3695" y="3721"/>
                  </a:lnTo>
                  <a:lnTo>
                    <a:pt x="3746" y="3643"/>
                  </a:lnTo>
                  <a:lnTo>
                    <a:pt x="5477" y="414"/>
                  </a:lnTo>
                  <a:lnTo>
                    <a:pt x="5503" y="337"/>
                  </a:lnTo>
                  <a:lnTo>
                    <a:pt x="5503" y="259"/>
                  </a:lnTo>
                  <a:lnTo>
                    <a:pt x="5477" y="156"/>
                  </a:lnTo>
                  <a:lnTo>
                    <a:pt x="5426" y="78"/>
                  </a:lnTo>
                  <a:lnTo>
                    <a:pt x="5348" y="27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6"/>
            <p:cNvSpPr/>
            <p:nvPr/>
          </p:nvSpPr>
          <p:spPr>
            <a:xfrm>
              <a:off x="3268450" y="1962650"/>
              <a:ext cx="330050" cy="368800"/>
            </a:xfrm>
            <a:custGeom>
              <a:avLst/>
              <a:gdLst/>
              <a:ahLst/>
              <a:cxnLst/>
              <a:rect l="l" t="t" r="r" b="b"/>
              <a:pathLst>
                <a:path w="13202" h="14752" extrusionOk="0">
                  <a:moveTo>
                    <a:pt x="6691" y="595"/>
                  </a:moveTo>
                  <a:lnTo>
                    <a:pt x="6795" y="621"/>
                  </a:lnTo>
                  <a:lnTo>
                    <a:pt x="6872" y="672"/>
                  </a:lnTo>
                  <a:lnTo>
                    <a:pt x="6950" y="724"/>
                  </a:lnTo>
                  <a:lnTo>
                    <a:pt x="7001" y="801"/>
                  </a:lnTo>
                  <a:lnTo>
                    <a:pt x="7053" y="879"/>
                  </a:lnTo>
                  <a:lnTo>
                    <a:pt x="7079" y="982"/>
                  </a:lnTo>
                  <a:lnTo>
                    <a:pt x="7079" y="1086"/>
                  </a:lnTo>
                  <a:lnTo>
                    <a:pt x="7079" y="1163"/>
                  </a:lnTo>
                  <a:lnTo>
                    <a:pt x="7053" y="1266"/>
                  </a:lnTo>
                  <a:lnTo>
                    <a:pt x="7001" y="1344"/>
                  </a:lnTo>
                  <a:lnTo>
                    <a:pt x="6950" y="1421"/>
                  </a:lnTo>
                  <a:lnTo>
                    <a:pt x="6872" y="1473"/>
                  </a:lnTo>
                  <a:lnTo>
                    <a:pt x="6795" y="1525"/>
                  </a:lnTo>
                  <a:lnTo>
                    <a:pt x="6691" y="1551"/>
                  </a:lnTo>
                  <a:lnTo>
                    <a:pt x="6510" y="1551"/>
                  </a:lnTo>
                  <a:lnTo>
                    <a:pt x="6407" y="1525"/>
                  </a:lnTo>
                  <a:lnTo>
                    <a:pt x="6330" y="1473"/>
                  </a:lnTo>
                  <a:lnTo>
                    <a:pt x="6252" y="1421"/>
                  </a:lnTo>
                  <a:lnTo>
                    <a:pt x="6200" y="1344"/>
                  </a:lnTo>
                  <a:lnTo>
                    <a:pt x="6149" y="1266"/>
                  </a:lnTo>
                  <a:lnTo>
                    <a:pt x="6123" y="1163"/>
                  </a:lnTo>
                  <a:lnTo>
                    <a:pt x="6097" y="1086"/>
                  </a:lnTo>
                  <a:lnTo>
                    <a:pt x="6123" y="982"/>
                  </a:lnTo>
                  <a:lnTo>
                    <a:pt x="6149" y="879"/>
                  </a:lnTo>
                  <a:lnTo>
                    <a:pt x="6200" y="801"/>
                  </a:lnTo>
                  <a:lnTo>
                    <a:pt x="6252" y="724"/>
                  </a:lnTo>
                  <a:lnTo>
                    <a:pt x="6330" y="672"/>
                  </a:lnTo>
                  <a:lnTo>
                    <a:pt x="6407" y="621"/>
                  </a:lnTo>
                  <a:lnTo>
                    <a:pt x="6510" y="595"/>
                  </a:lnTo>
                  <a:close/>
                  <a:moveTo>
                    <a:pt x="6588" y="1"/>
                  </a:moveTo>
                  <a:lnTo>
                    <a:pt x="6381" y="26"/>
                  </a:lnTo>
                  <a:lnTo>
                    <a:pt x="6175" y="104"/>
                  </a:lnTo>
                  <a:lnTo>
                    <a:pt x="5994" y="181"/>
                  </a:lnTo>
                  <a:lnTo>
                    <a:pt x="5839" y="311"/>
                  </a:lnTo>
                  <a:lnTo>
                    <a:pt x="5710" y="466"/>
                  </a:lnTo>
                  <a:lnTo>
                    <a:pt x="5606" y="646"/>
                  </a:lnTo>
                  <a:lnTo>
                    <a:pt x="5555" y="853"/>
                  </a:lnTo>
                  <a:lnTo>
                    <a:pt x="5529" y="1086"/>
                  </a:lnTo>
                  <a:lnTo>
                    <a:pt x="5555" y="1215"/>
                  </a:lnTo>
                  <a:lnTo>
                    <a:pt x="5580" y="1370"/>
                  </a:lnTo>
                  <a:lnTo>
                    <a:pt x="5632" y="1499"/>
                  </a:lnTo>
                  <a:lnTo>
                    <a:pt x="5684" y="1628"/>
                  </a:lnTo>
                  <a:lnTo>
                    <a:pt x="5167" y="1731"/>
                  </a:lnTo>
                  <a:lnTo>
                    <a:pt x="4650" y="1861"/>
                  </a:lnTo>
                  <a:lnTo>
                    <a:pt x="4159" y="2041"/>
                  </a:lnTo>
                  <a:lnTo>
                    <a:pt x="3669" y="2248"/>
                  </a:lnTo>
                  <a:lnTo>
                    <a:pt x="3204" y="2507"/>
                  </a:lnTo>
                  <a:lnTo>
                    <a:pt x="2764" y="2791"/>
                  </a:lnTo>
                  <a:lnTo>
                    <a:pt x="2325" y="3127"/>
                  </a:lnTo>
                  <a:lnTo>
                    <a:pt x="1938" y="3488"/>
                  </a:lnTo>
                  <a:lnTo>
                    <a:pt x="1705" y="3721"/>
                  </a:lnTo>
                  <a:lnTo>
                    <a:pt x="1499" y="3979"/>
                  </a:lnTo>
                  <a:lnTo>
                    <a:pt x="1292" y="4237"/>
                  </a:lnTo>
                  <a:lnTo>
                    <a:pt x="1111" y="4496"/>
                  </a:lnTo>
                  <a:lnTo>
                    <a:pt x="930" y="4780"/>
                  </a:lnTo>
                  <a:lnTo>
                    <a:pt x="775" y="5064"/>
                  </a:lnTo>
                  <a:lnTo>
                    <a:pt x="646" y="5348"/>
                  </a:lnTo>
                  <a:lnTo>
                    <a:pt x="491" y="5632"/>
                  </a:lnTo>
                  <a:lnTo>
                    <a:pt x="388" y="5942"/>
                  </a:lnTo>
                  <a:lnTo>
                    <a:pt x="284" y="6227"/>
                  </a:lnTo>
                  <a:lnTo>
                    <a:pt x="207" y="6537"/>
                  </a:lnTo>
                  <a:lnTo>
                    <a:pt x="129" y="6872"/>
                  </a:lnTo>
                  <a:lnTo>
                    <a:pt x="78" y="7182"/>
                  </a:lnTo>
                  <a:lnTo>
                    <a:pt x="26" y="7492"/>
                  </a:lnTo>
                  <a:lnTo>
                    <a:pt x="26" y="7828"/>
                  </a:lnTo>
                  <a:lnTo>
                    <a:pt x="0" y="8164"/>
                  </a:lnTo>
                  <a:lnTo>
                    <a:pt x="26" y="8474"/>
                  </a:lnTo>
                  <a:lnTo>
                    <a:pt x="26" y="8810"/>
                  </a:lnTo>
                  <a:lnTo>
                    <a:pt x="78" y="9146"/>
                  </a:lnTo>
                  <a:lnTo>
                    <a:pt x="129" y="9456"/>
                  </a:lnTo>
                  <a:lnTo>
                    <a:pt x="207" y="9766"/>
                  </a:lnTo>
                  <a:lnTo>
                    <a:pt x="284" y="10076"/>
                  </a:lnTo>
                  <a:lnTo>
                    <a:pt x="388" y="10386"/>
                  </a:lnTo>
                  <a:lnTo>
                    <a:pt x="491" y="10670"/>
                  </a:lnTo>
                  <a:lnTo>
                    <a:pt x="646" y="10980"/>
                  </a:lnTo>
                  <a:lnTo>
                    <a:pt x="775" y="11264"/>
                  </a:lnTo>
                  <a:lnTo>
                    <a:pt x="930" y="11548"/>
                  </a:lnTo>
                  <a:lnTo>
                    <a:pt x="1111" y="11807"/>
                  </a:lnTo>
                  <a:lnTo>
                    <a:pt x="1292" y="12065"/>
                  </a:lnTo>
                  <a:lnTo>
                    <a:pt x="1499" y="12323"/>
                  </a:lnTo>
                  <a:lnTo>
                    <a:pt x="1705" y="12582"/>
                  </a:lnTo>
                  <a:lnTo>
                    <a:pt x="1938" y="12814"/>
                  </a:lnTo>
                  <a:lnTo>
                    <a:pt x="2170" y="13047"/>
                  </a:lnTo>
                  <a:lnTo>
                    <a:pt x="2429" y="13253"/>
                  </a:lnTo>
                  <a:lnTo>
                    <a:pt x="2687" y="13460"/>
                  </a:lnTo>
                  <a:lnTo>
                    <a:pt x="2945" y="13641"/>
                  </a:lnTo>
                  <a:lnTo>
                    <a:pt x="3204" y="13822"/>
                  </a:lnTo>
                  <a:lnTo>
                    <a:pt x="3488" y="13977"/>
                  </a:lnTo>
                  <a:lnTo>
                    <a:pt x="3772" y="14132"/>
                  </a:lnTo>
                  <a:lnTo>
                    <a:pt x="4082" y="14261"/>
                  </a:lnTo>
                  <a:lnTo>
                    <a:pt x="4366" y="14364"/>
                  </a:lnTo>
                  <a:lnTo>
                    <a:pt x="4676" y="14468"/>
                  </a:lnTo>
                  <a:lnTo>
                    <a:pt x="4986" y="14545"/>
                  </a:lnTo>
                  <a:lnTo>
                    <a:pt x="5296" y="14623"/>
                  </a:lnTo>
                  <a:lnTo>
                    <a:pt x="5632" y="14674"/>
                  </a:lnTo>
                  <a:lnTo>
                    <a:pt x="5942" y="14726"/>
                  </a:lnTo>
                  <a:lnTo>
                    <a:pt x="6278" y="14752"/>
                  </a:lnTo>
                  <a:lnTo>
                    <a:pt x="6924" y="14752"/>
                  </a:lnTo>
                  <a:lnTo>
                    <a:pt x="7260" y="14726"/>
                  </a:lnTo>
                  <a:lnTo>
                    <a:pt x="7570" y="14674"/>
                  </a:lnTo>
                  <a:lnTo>
                    <a:pt x="7905" y="14623"/>
                  </a:lnTo>
                  <a:lnTo>
                    <a:pt x="8215" y="14545"/>
                  </a:lnTo>
                  <a:lnTo>
                    <a:pt x="8525" y="14468"/>
                  </a:lnTo>
                  <a:lnTo>
                    <a:pt x="8835" y="14364"/>
                  </a:lnTo>
                  <a:lnTo>
                    <a:pt x="9120" y="14261"/>
                  </a:lnTo>
                  <a:lnTo>
                    <a:pt x="9430" y="14132"/>
                  </a:lnTo>
                  <a:lnTo>
                    <a:pt x="9714" y="13977"/>
                  </a:lnTo>
                  <a:lnTo>
                    <a:pt x="9972" y="13822"/>
                  </a:lnTo>
                  <a:lnTo>
                    <a:pt x="10256" y="13641"/>
                  </a:lnTo>
                  <a:lnTo>
                    <a:pt x="10515" y="13460"/>
                  </a:lnTo>
                  <a:lnTo>
                    <a:pt x="10773" y="13253"/>
                  </a:lnTo>
                  <a:lnTo>
                    <a:pt x="11031" y="13047"/>
                  </a:lnTo>
                  <a:lnTo>
                    <a:pt x="11264" y="12814"/>
                  </a:lnTo>
                  <a:lnTo>
                    <a:pt x="11651" y="12401"/>
                  </a:lnTo>
                  <a:lnTo>
                    <a:pt x="11987" y="11936"/>
                  </a:lnTo>
                  <a:lnTo>
                    <a:pt x="12297" y="11471"/>
                  </a:lnTo>
                  <a:lnTo>
                    <a:pt x="12556" y="10980"/>
                  </a:lnTo>
                  <a:lnTo>
                    <a:pt x="12788" y="10438"/>
                  </a:lnTo>
                  <a:lnTo>
                    <a:pt x="12969" y="9895"/>
                  </a:lnTo>
                  <a:lnTo>
                    <a:pt x="13072" y="9352"/>
                  </a:lnTo>
                  <a:lnTo>
                    <a:pt x="13176" y="8784"/>
                  </a:lnTo>
                  <a:lnTo>
                    <a:pt x="13201" y="8216"/>
                  </a:lnTo>
                  <a:lnTo>
                    <a:pt x="13176" y="7673"/>
                  </a:lnTo>
                  <a:lnTo>
                    <a:pt x="13098" y="7105"/>
                  </a:lnTo>
                  <a:lnTo>
                    <a:pt x="12995" y="6562"/>
                  </a:lnTo>
                  <a:lnTo>
                    <a:pt x="12840" y="6020"/>
                  </a:lnTo>
                  <a:lnTo>
                    <a:pt x="12633" y="5503"/>
                  </a:lnTo>
                  <a:lnTo>
                    <a:pt x="12401" y="5012"/>
                  </a:lnTo>
                  <a:lnTo>
                    <a:pt x="12116" y="4522"/>
                  </a:lnTo>
                  <a:lnTo>
                    <a:pt x="12013" y="4444"/>
                  </a:lnTo>
                  <a:lnTo>
                    <a:pt x="11936" y="4392"/>
                  </a:lnTo>
                  <a:lnTo>
                    <a:pt x="11806" y="4392"/>
                  </a:lnTo>
                  <a:lnTo>
                    <a:pt x="11703" y="4444"/>
                  </a:lnTo>
                  <a:lnTo>
                    <a:pt x="11625" y="4522"/>
                  </a:lnTo>
                  <a:lnTo>
                    <a:pt x="11574" y="4625"/>
                  </a:lnTo>
                  <a:lnTo>
                    <a:pt x="11574" y="4728"/>
                  </a:lnTo>
                  <a:lnTo>
                    <a:pt x="11625" y="4857"/>
                  </a:lnTo>
                  <a:lnTo>
                    <a:pt x="11910" y="5297"/>
                  </a:lnTo>
                  <a:lnTo>
                    <a:pt x="12116" y="5762"/>
                  </a:lnTo>
                  <a:lnTo>
                    <a:pt x="12297" y="6252"/>
                  </a:lnTo>
                  <a:lnTo>
                    <a:pt x="12452" y="6743"/>
                  </a:lnTo>
                  <a:lnTo>
                    <a:pt x="12556" y="7234"/>
                  </a:lnTo>
                  <a:lnTo>
                    <a:pt x="12607" y="7751"/>
                  </a:lnTo>
                  <a:lnTo>
                    <a:pt x="12607" y="8267"/>
                  </a:lnTo>
                  <a:lnTo>
                    <a:pt x="12581" y="8758"/>
                  </a:lnTo>
                  <a:lnTo>
                    <a:pt x="12504" y="9275"/>
                  </a:lnTo>
                  <a:lnTo>
                    <a:pt x="12401" y="9766"/>
                  </a:lnTo>
                  <a:lnTo>
                    <a:pt x="12246" y="10231"/>
                  </a:lnTo>
                  <a:lnTo>
                    <a:pt x="12039" y="10722"/>
                  </a:lnTo>
                  <a:lnTo>
                    <a:pt x="11806" y="11161"/>
                  </a:lnTo>
                  <a:lnTo>
                    <a:pt x="11522" y="11600"/>
                  </a:lnTo>
                  <a:lnTo>
                    <a:pt x="11212" y="12013"/>
                  </a:lnTo>
                  <a:lnTo>
                    <a:pt x="10850" y="12401"/>
                  </a:lnTo>
                  <a:lnTo>
                    <a:pt x="10411" y="12814"/>
                  </a:lnTo>
                  <a:lnTo>
                    <a:pt x="9946" y="13176"/>
                  </a:lnTo>
                  <a:lnTo>
                    <a:pt x="9430" y="13460"/>
                  </a:lnTo>
                  <a:lnTo>
                    <a:pt x="8913" y="13718"/>
                  </a:lnTo>
                  <a:lnTo>
                    <a:pt x="8345" y="13925"/>
                  </a:lnTo>
                  <a:lnTo>
                    <a:pt x="7776" y="14054"/>
                  </a:lnTo>
                  <a:lnTo>
                    <a:pt x="7208" y="14158"/>
                  </a:lnTo>
                  <a:lnTo>
                    <a:pt x="6588" y="14183"/>
                  </a:lnTo>
                  <a:lnTo>
                    <a:pt x="5994" y="14158"/>
                  </a:lnTo>
                  <a:lnTo>
                    <a:pt x="5425" y="14054"/>
                  </a:lnTo>
                  <a:lnTo>
                    <a:pt x="4857" y="13925"/>
                  </a:lnTo>
                  <a:lnTo>
                    <a:pt x="4289" y="13718"/>
                  </a:lnTo>
                  <a:lnTo>
                    <a:pt x="3772" y="13460"/>
                  </a:lnTo>
                  <a:lnTo>
                    <a:pt x="3255" y="13176"/>
                  </a:lnTo>
                  <a:lnTo>
                    <a:pt x="2790" y="12814"/>
                  </a:lnTo>
                  <a:lnTo>
                    <a:pt x="2351" y="12401"/>
                  </a:lnTo>
                  <a:lnTo>
                    <a:pt x="1938" y="11962"/>
                  </a:lnTo>
                  <a:lnTo>
                    <a:pt x="1576" y="11497"/>
                  </a:lnTo>
                  <a:lnTo>
                    <a:pt x="1292" y="10980"/>
                  </a:lnTo>
                  <a:lnTo>
                    <a:pt x="1034" y="10463"/>
                  </a:lnTo>
                  <a:lnTo>
                    <a:pt x="827" y="9921"/>
                  </a:lnTo>
                  <a:lnTo>
                    <a:pt x="698" y="9352"/>
                  </a:lnTo>
                  <a:lnTo>
                    <a:pt x="620" y="8758"/>
                  </a:lnTo>
                  <a:lnTo>
                    <a:pt x="569" y="8164"/>
                  </a:lnTo>
                  <a:lnTo>
                    <a:pt x="620" y="7570"/>
                  </a:lnTo>
                  <a:lnTo>
                    <a:pt x="698" y="6976"/>
                  </a:lnTo>
                  <a:lnTo>
                    <a:pt x="827" y="6407"/>
                  </a:lnTo>
                  <a:lnTo>
                    <a:pt x="1034" y="5865"/>
                  </a:lnTo>
                  <a:lnTo>
                    <a:pt x="1292" y="5322"/>
                  </a:lnTo>
                  <a:lnTo>
                    <a:pt x="1576" y="4832"/>
                  </a:lnTo>
                  <a:lnTo>
                    <a:pt x="1938" y="4341"/>
                  </a:lnTo>
                  <a:lnTo>
                    <a:pt x="2351" y="3902"/>
                  </a:lnTo>
                  <a:lnTo>
                    <a:pt x="2739" y="3540"/>
                  </a:lnTo>
                  <a:lnTo>
                    <a:pt x="3152" y="3230"/>
                  </a:lnTo>
                  <a:lnTo>
                    <a:pt x="3591" y="2946"/>
                  </a:lnTo>
                  <a:lnTo>
                    <a:pt x="4030" y="2713"/>
                  </a:lnTo>
                  <a:lnTo>
                    <a:pt x="4495" y="2507"/>
                  </a:lnTo>
                  <a:lnTo>
                    <a:pt x="4986" y="2352"/>
                  </a:lnTo>
                  <a:lnTo>
                    <a:pt x="5477" y="2248"/>
                  </a:lnTo>
                  <a:lnTo>
                    <a:pt x="5994" y="2171"/>
                  </a:lnTo>
                  <a:lnTo>
                    <a:pt x="6485" y="2145"/>
                  </a:lnTo>
                  <a:lnTo>
                    <a:pt x="7001" y="2145"/>
                  </a:lnTo>
                  <a:lnTo>
                    <a:pt x="7492" y="2196"/>
                  </a:lnTo>
                  <a:lnTo>
                    <a:pt x="8009" y="2300"/>
                  </a:lnTo>
                  <a:lnTo>
                    <a:pt x="8500" y="2455"/>
                  </a:lnTo>
                  <a:lnTo>
                    <a:pt x="8965" y="2636"/>
                  </a:lnTo>
                  <a:lnTo>
                    <a:pt x="9430" y="2842"/>
                  </a:lnTo>
                  <a:lnTo>
                    <a:pt x="9895" y="3127"/>
                  </a:lnTo>
                  <a:lnTo>
                    <a:pt x="9998" y="3152"/>
                  </a:lnTo>
                  <a:lnTo>
                    <a:pt x="10101" y="3152"/>
                  </a:lnTo>
                  <a:lnTo>
                    <a:pt x="10205" y="3127"/>
                  </a:lnTo>
                  <a:lnTo>
                    <a:pt x="10282" y="3023"/>
                  </a:lnTo>
                  <a:lnTo>
                    <a:pt x="10334" y="2920"/>
                  </a:lnTo>
                  <a:lnTo>
                    <a:pt x="10334" y="2817"/>
                  </a:lnTo>
                  <a:lnTo>
                    <a:pt x="10282" y="2713"/>
                  </a:lnTo>
                  <a:lnTo>
                    <a:pt x="10205" y="2636"/>
                  </a:lnTo>
                  <a:lnTo>
                    <a:pt x="9895" y="2455"/>
                  </a:lnTo>
                  <a:lnTo>
                    <a:pt x="9585" y="2274"/>
                  </a:lnTo>
                  <a:lnTo>
                    <a:pt x="9249" y="2119"/>
                  </a:lnTo>
                  <a:lnTo>
                    <a:pt x="8913" y="1990"/>
                  </a:lnTo>
                  <a:lnTo>
                    <a:pt x="8577" y="1861"/>
                  </a:lnTo>
                  <a:lnTo>
                    <a:pt x="8215" y="1757"/>
                  </a:lnTo>
                  <a:lnTo>
                    <a:pt x="7880" y="1680"/>
                  </a:lnTo>
                  <a:lnTo>
                    <a:pt x="7518" y="1628"/>
                  </a:lnTo>
                  <a:lnTo>
                    <a:pt x="7570" y="1499"/>
                  </a:lnTo>
                  <a:lnTo>
                    <a:pt x="7621" y="1370"/>
                  </a:lnTo>
                  <a:lnTo>
                    <a:pt x="7647" y="1215"/>
                  </a:lnTo>
                  <a:lnTo>
                    <a:pt x="7673" y="1086"/>
                  </a:lnTo>
                  <a:lnTo>
                    <a:pt x="7647" y="853"/>
                  </a:lnTo>
                  <a:lnTo>
                    <a:pt x="7570" y="646"/>
                  </a:lnTo>
                  <a:lnTo>
                    <a:pt x="7492" y="466"/>
                  </a:lnTo>
                  <a:lnTo>
                    <a:pt x="7363" y="311"/>
                  </a:lnTo>
                  <a:lnTo>
                    <a:pt x="7182" y="181"/>
                  </a:lnTo>
                  <a:lnTo>
                    <a:pt x="7001" y="104"/>
                  </a:lnTo>
                  <a:lnTo>
                    <a:pt x="6820" y="26"/>
                  </a:lnTo>
                  <a:lnTo>
                    <a:pt x="65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6"/>
            <p:cNvSpPr/>
            <p:nvPr/>
          </p:nvSpPr>
          <p:spPr>
            <a:xfrm>
              <a:off x="3426025" y="2067925"/>
              <a:ext cx="14875" cy="23275"/>
            </a:xfrm>
            <a:custGeom>
              <a:avLst/>
              <a:gdLst/>
              <a:ahLst/>
              <a:cxnLst/>
              <a:rect l="l" t="t" r="r" b="b"/>
              <a:pathLst>
                <a:path w="595" h="931" extrusionOk="0">
                  <a:moveTo>
                    <a:pt x="285" y="1"/>
                  </a:moveTo>
                  <a:lnTo>
                    <a:pt x="182" y="26"/>
                  </a:lnTo>
                  <a:lnTo>
                    <a:pt x="104" y="78"/>
                  </a:lnTo>
                  <a:lnTo>
                    <a:pt x="27" y="181"/>
                  </a:lnTo>
                  <a:lnTo>
                    <a:pt x="1" y="285"/>
                  </a:lnTo>
                  <a:lnTo>
                    <a:pt x="1" y="646"/>
                  </a:lnTo>
                  <a:lnTo>
                    <a:pt x="27" y="750"/>
                  </a:lnTo>
                  <a:lnTo>
                    <a:pt x="104" y="853"/>
                  </a:lnTo>
                  <a:lnTo>
                    <a:pt x="182" y="905"/>
                  </a:lnTo>
                  <a:lnTo>
                    <a:pt x="285" y="931"/>
                  </a:lnTo>
                  <a:lnTo>
                    <a:pt x="414" y="905"/>
                  </a:lnTo>
                  <a:lnTo>
                    <a:pt x="492" y="853"/>
                  </a:lnTo>
                  <a:lnTo>
                    <a:pt x="569" y="750"/>
                  </a:lnTo>
                  <a:lnTo>
                    <a:pt x="595" y="646"/>
                  </a:lnTo>
                  <a:lnTo>
                    <a:pt x="595" y="285"/>
                  </a:lnTo>
                  <a:lnTo>
                    <a:pt x="569" y="181"/>
                  </a:lnTo>
                  <a:lnTo>
                    <a:pt x="492" y="78"/>
                  </a:lnTo>
                  <a:lnTo>
                    <a:pt x="414" y="26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6"/>
            <p:cNvSpPr/>
            <p:nvPr/>
          </p:nvSpPr>
          <p:spPr>
            <a:xfrm>
              <a:off x="3426025" y="2241650"/>
              <a:ext cx="14875" cy="23275"/>
            </a:xfrm>
            <a:custGeom>
              <a:avLst/>
              <a:gdLst/>
              <a:ahLst/>
              <a:cxnLst/>
              <a:rect l="l" t="t" r="r" b="b"/>
              <a:pathLst>
                <a:path w="595" h="931" extrusionOk="0">
                  <a:moveTo>
                    <a:pt x="285" y="1"/>
                  </a:moveTo>
                  <a:lnTo>
                    <a:pt x="182" y="27"/>
                  </a:lnTo>
                  <a:lnTo>
                    <a:pt x="104" y="78"/>
                  </a:lnTo>
                  <a:lnTo>
                    <a:pt x="27" y="182"/>
                  </a:lnTo>
                  <a:lnTo>
                    <a:pt x="1" y="285"/>
                  </a:lnTo>
                  <a:lnTo>
                    <a:pt x="1" y="647"/>
                  </a:lnTo>
                  <a:lnTo>
                    <a:pt x="27" y="776"/>
                  </a:lnTo>
                  <a:lnTo>
                    <a:pt x="104" y="853"/>
                  </a:lnTo>
                  <a:lnTo>
                    <a:pt x="182" y="931"/>
                  </a:lnTo>
                  <a:lnTo>
                    <a:pt x="414" y="931"/>
                  </a:lnTo>
                  <a:lnTo>
                    <a:pt x="492" y="853"/>
                  </a:lnTo>
                  <a:lnTo>
                    <a:pt x="569" y="776"/>
                  </a:lnTo>
                  <a:lnTo>
                    <a:pt x="595" y="647"/>
                  </a:lnTo>
                  <a:lnTo>
                    <a:pt x="595" y="285"/>
                  </a:lnTo>
                  <a:lnTo>
                    <a:pt x="569" y="182"/>
                  </a:lnTo>
                  <a:lnTo>
                    <a:pt x="492" y="78"/>
                  </a:lnTo>
                  <a:lnTo>
                    <a:pt x="414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6"/>
            <p:cNvSpPr/>
            <p:nvPr/>
          </p:nvSpPr>
          <p:spPr>
            <a:xfrm>
              <a:off x="3508700" y="2159625"/>
              <a:ext cx="23275" cy="14250"/>
            </a:xfrm>
            <a:custGeom>
              <a:avLst/>
              <a:gdLst/>
              <a:ahLst/>
              <a:cxnLst/>
              <a:rect l="l" t="t" r="r" b="b"/>
              <a:pathLst>
                <a:path w="931" h="570" extrusionOk="0">
                  <a:moveTo>
                    <a:pt x="181" y="1"/>
                  </a:moveTo>
                  <a:lnTo>
                    <a:pt x="78" y="78"/>
                  </a:lnTo>
                  <a:lnTo>
                    <a:pt x="26" y="156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78" y="492"/>
                  </a:lnTo>
                  <a:lnTo>
                    <a:pt x="181" y="543"/>
                  </a:lnTo>
                  <a:lnTo>
                    <a:pt x="285" y="569"/>
                  </a:lnTo>
                  <a:lnTo>
                    <a:pt x="646" y="569"/>
                  </a:lnTo>
                  <a:lnTo>
                    <a:pt x="750" y="543"/>
                  </a:lnTo>
                  <a:lnTo>
                    <a:pt x="853" y="492"/>
                  </a:lnTo>
                  <a:lnTo>
                    <a:pt x="905" y="388"/>
                  </a:lnTo>
                  <a:lnTo>
                    <a:pt x="930" y="285"/>
                  </a:lnTo>
                  <a:lnTo>
                    <a:pt x="905" y="156"/>
                  </a:lnTo>
                  <a:lnTo>
                    <a:pt x="853" y="7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6"/>
            <p:cNvSpPr/>
            <p:nvPr/>
          </p:nvSpPr>
          <p:spPr>
            <a:xfrm>
              <a:off x="3334975" y="2159625"/>
              <a:ext cx="23275" cy="14250"/>
            </a:xfrm>
            <a:custGeom>
              <a:avLst/>
              <a:gdLst/>
              <a:ahLst/>
              <a:cxnLst/>
              <a:rect l="l" t="t" r="r" b="b"/>
              <a:pathLst>
                <a:path w="931" h="570" extrusionOk="0">
                  <a:moveTo>
                    <a:pt x="181" y="1"/>
                  </a:moveTo>
                  <a:lnTo>
                    <a:pt x="78" y="78"/>
                  </a:lnTo>
                  <a:lnTo>
                    <a:pt x="26" y="156"/>
                  </a:lnTo>
                  <a:lnTo>
                    <a:pt x="0" y="285"/>
                  </a:lnTo>
                  <a:lnTo>
                    <a:pt x="26" y="388"/>
                  </a:lnTo>
                  <a:lnTo>
                    <a:pt x="78" y="492"/>
                  </a:lnTo>
                  <a:lnTo>
                    <a:pt x="181" y="543"/>
                  </a:lnTo>
                  <a:lnTo>
                    <a:pt x="284" y="569"/>
                  </a:lnTo>
                  <a:lnTo>
                    <a:pt x="646" y="569"/>
                  </a:lnTo>
                  <a:lnTo>
                    <a:pt x="749" y="543"/>
                  </a:lnTo>
                  <a:lnTo>
                    <a:pt x="853" y="492"/>
                  </a:lnTo>
                  <a:lnTo>
                    <a:pt x="904" y="388"/>
                  </a:lnTo>
                  <a:lnTo>
                    <a:pt x="930" y="285"/>
                  </a:lnTo>
                  <a:lnTo>
                    <a:pt x="904" y="156"/>
                  </a:lnTo>
                  <a:lnTo>
                    <a:pt x="853" y="78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6"/>
            <p:cNvSpPr/>
            <p:nvPr/>
          </p:nvSpPr>
          <p:spPr>
            <a:xfrm>
              <a:off x="3537750" y="2047900"/>
              <a:ext cx="14250" cy="14250"/>
            </a:xfrm>
            <a:custGeom>
              <a:avLst/>
              <a:gdLst/>
              <a:ahLst/>
              <a:cxnLst/>
              <a:rect l="l" t="t" r="r" b="b"/>
              <a:pathLst>
                <a:path w="570" h="570" extrusionOk="0">
                  <a:moveTo>
                    <a:pt x="285" y="1"/>
                  </a:moveTo>
                  <a:lnTo>
                    <a:pt x="182" y="27"/>
                  </a:lnTo>
                  <a:lnTo>
                    <a:pt x="78" y="78"/>
                  </a:lnTo>
                  <a:lnTo>
                    <a:pt x="27" y="182"/>
                  </a:lnTo>
                  <a:lnTo>
                    <a:pt x="1" y="285"/>
                  </a:lnTo>
                  <a:lnTo>
                    <a:pt x="27" y="388"/>
                  </a:lnTo>
                  <a:lnTo>
                    <a:pt x="78" y="492"/>
                  </a:lnTo>
                  <a:lnTo>
                    <a:pt x="182" y="543"/>
                  </a:lnTo>
                  <a:lnTo>
                    <a:pt x="285" y="569"/>
                  </a:lnTo>
                  <a:lnTo>
                    <a:pt x="388" y="543"/>
                  </a:lnTo>
                  <a:lnTo>
                    <a:pt x="492" y="492"/>
                  </a:lnTo>
                  <a:lnTo>
                    <a:pt x="543" y="388"/>
                  </a:lnTo>
                  <a:lnTo>
                    <a:pt x="569" y="285"/>
                  </a:lnTo>
                  <a:lnTo>
                    <a:pt x="543" y="182"/>
                  </a:lnTo>
                  <a:lnTo>
                    <a:pt x="492" y="78"/>
                  </a:lnTo>
                  <a:lnTo>
                    <a:pt x="388" y="27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352398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7" grpId="0"/>
      <p:bldP spid="419" grpId="0"/>
      <p:bldP spid="421" grpId="0"/>
      <p:bldP spid="416" grpId="0"/>
      <p:bldP spid="423" grpId="0" animBg="1"/>
      <p:bldP spid="424" grpId="0" animBg="1"/>
      <p:bldP spid="4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>
            <a:spLocks noGrp="1"/>
          </p:cNvSpPr>
          <p:nvPr>
            <p:ph type="title"/>
          </p:nvPr>
        </p:nvSpPr>
        <p:spPr>
          <a:xfrm>
            <a:off x="364235" y="97224"/>
            <a:ext cx="6552649" cy="4845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Project Methodology</a:t>
            </a:r>
            <a:endParaRPr sz="2800" dirty="0"/>
          </a:p>
        </p:txBody>
      </p:sp>
      <p:sp>
        <p:nvSpPr>
          <p:cNvPr id="361" name="Google Shape;361;p41"/>
          <p:cNvSpPr/>
          <p:nvPr/>
        </p:nvSpPr>
        <p:spPr>
          <a:xfrm rot="2843632" flipH="1">
            <a:off x="776423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1"/>
          <p:cNvSpPr/>
          <p:nvPr/>
        </p:nvSpPr>
        <p:spPr>
          <a:xfrm rot="-6977227">
            <a:off x="442629" y="3573622"/>
            <a:ext cx="1236227" cy="1886947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/>
          <p:nvPr/>
        </p:nvSpPr>
        <p:spPr>
          <a:xfrm rot="1229178">
            <a:off x="4908740" y="3178365"/>
            <a:ext cx="4016289" cy="2826833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3468260-4E20-4733-D138-BC137BB0AF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9885482"/>
              </p:ext>
            </p:extLst>
          </p:nvPr>
        </p:nvGraphicFramePr>
        <p:xfrm>
          <a:off x="861004" y="789488"/>
          <a:ext cx="7230386" cy="4053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611083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" grpId="0"/>
      <p:bldGraphic spid="2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"/>
          <p:cNvSpPr/>
          <p:nvPr/>
        </p:nvSpPr>
        <p:spPr>
          <a:xfrm rot="2843632" flipH="1">
            <a:off x="776423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1"/>
          <p:cNvSpPr/>
          <p:nvPr/>
        </p:nvSpPr>
        <p:spPr>
          <a:xfrm rot="-6977227">
            <a:off x="442629" y="3573622"/>
            <a:ext cx="1236227" cy="1886947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/>
          <p:nvPr/>
        </p:nvSpPr>
        <p:spPr>
          <a:xfrm rot="1229178">
            <a:off x="4908740" y="3178365"/>
            <a:ext cx="4016289" cy="2826833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 rot="7494537" flipH="1">
            <a:off x="223952" y="-552304"/>
            <a:ext cx="4016283" cy="2826829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A788D40-2083-2262-0B85-E7A2C58B2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806" y="-6812"/>
            <a:ext cx="6551613" cy="51435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1177272" y="2071926"/>
            <a:ext cx="678945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Demonstration</a:t>
            </a:r>
            <a:endParaRPr dirty="0"/>
          </a:p>
        </p:txBody>
      </p:sp>
      <p:sp>
        <p:nvSpPr>
          <p:cNvPr id="372" name="Google Shape;372;p4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(drumroll please,,,,)</a:t>
            </a:r>
            <a:endParaRPr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294FA68D-AB7D-51D8-F0B8-6A0D2E691A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52463"/>
            <a:ext cx="9144000" cy="383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20789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4A0EB79039D4BABD0E23ADB4F6E9D" ma:contentTypeVersion="13" ma:contentTypeDescription="Create a new document." ma:contentTypeScope="" ma:versionID="9f318b8a720ffd4e9a135ba2733f33d0">
  <xsd:schema xmlns:xsd="http://www.w3.org/2001/XMLSchema" xmlns:xs="http://www.w3.org/2001/XMLSchema" xmlns:p="http://schemas.microsoft.com/office/2006/metadata/properties" xmlns:ns3="03e60b96-bc0d-44f7-ab21-2aacff788d33" xmlns:ns4="9aadfadd-b12c-4fc4-9d39-afa60eec9c48" targetNamespace="http://schemas.microsoft.com/office/2006/metadata/properties" ma:root="true" ma:fieldsID="1a79f42000b860c8dd139fd09fd4a8b9" ns3:_="" ns4:_="">
    <xsd:import namespace="03e60b96-bc0d-44f7-ab21-2aacff788d33"/>
    <xsd:import namespace="9aadfadd-b12c-4fc4-9d39-afa60eec9c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60b96-bc0d-44f7-ab21-2aacff788d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adfadd-b12c-4fc4-9d39-afa60eec9c4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A875E8-5831-4B22-BA27-FB4008DCE0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e60b96-bc0d-44f7-ab21-2aacff788d33"/>
    <ds:schemaRef ds:uri="9aadfadd-b12c-4fc4-9d39-afa60eec9c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162197E-89A5-4991-BAC9-0276416A131F}">
  <ds:schemaRefs>
    <ds:schemaRef ds:uri="http://schemas.microsoft.com/office/2006/documentManagement/types"/>
    <ds:schemaRef ds:uri="http://purl.org/dc/terms/"/>
    <ds:schemaRef ds:uri="9aadfadd-b12c-4fc4-9d39-afa60eec9c48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www.w3.org/XML/1998/namespace"/>
    <ds:schemaRef ds:uri="03e60b96-bc0d-44f7-ab21-2aacff788d33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0F723B1-950F-4AE1-8E65-A24BE061E94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197</TotalTime>
  <Words>251</Words>
  <Application>Microsoft Office PowerPoint</Application>
  <PresentationFormat>On-screen Show (16:9)</PresentationFormat>
  <Paragraphs>41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Rockwell</vt:lpstr>
      <vt:lpstr>Bookman Old Style</vt:lpstr>
      <vt:lpstr>Damask</vt:lpstr>
      <vt:lpstr> BRICK BREAKER GAME</vt:lpstr>
      <vt:lpstr>Tired of boring Programs</vt:lpstr>
      <vt:lpstr>Project Overview</vt:lpstr>
      <vt:lpstr>The Player must break all the tiles to win the game</vt:lpstr>
      <vt:lpstr>To develop a platform game, intended for entertainment purposes</vt:lpstr>
      <vt:lpstr>Project Methodology</vt:lpstr>
      <vt:lpstr>PowerPoint Presentation</vt:lpstr>
      <vt:lpstr>Project Demonstration</vt:lpstr>
      <vt:lpstr>PowerPoint Presentation</vt:lpstr>
      <vt:lpstr>More Levels of Playthrough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 Semester  Project:  BRICK BREAKER GAME</dc:title>
  <dc:creator>Multiverse</dc:creator>
  <cp:lastModifiedBy>Sajjad Ahmad</cp:lastModifiedBy>
  <cp:revision>11</cp:revision>
  <dcterms:modified xsi:type="dcterms:W3CDTF">2023-10-24T16:36:07Z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0x0101007AE4A0EB79039D4BABD0E23ADB4F6E9D</vt:lpwstr>
  </property>
</Properties>
</file>